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0"/>
  </p:notesMasterIdLst>
  <p:sldIdLst>
    <p:sldId id="256" r:id="rId5"/>
    <p:sldId id="262" r:id="rId6"/>
    <p:sldId id="257" r:id="rId7"/>
    <p:sldId id="258" r:id="rId8"/>
    <p:sldId id="261"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E6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B32232-B67E-4E64-B5FC-552F9406C197}" v="527" dt="2022-07-29T10:47:15.3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93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jpeg>
</file>

<file path=ppt/media/image60.sv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eg>
</file>

<file path=ppt/media/image8.jpeg>
</file>

<file path=ppt/media/image80.png>
</file>

<file path=ppt/media/image81.png>
</file>

<file path=ppt/media/image82.svg>
</file>

<file path=ppt/media/image83.jpeg>
</file>

<file path=ppt/media/image84.png>
</file>

<file path=ppt/media/image85.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ED735A-786F-41F5-8F89-4503D1B06505}" type="datetimeFigureOut">
              <a:rPr lang="en-US" smtClean="0"/>
              <a:t>29/07/2022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E1E16A-E1F9-4A41-8C72-A299F550E8B8}" type="slidenum">
              <a:rPr lang="en-US" smtClean="0"/>
              <a:t>‹#›</a:t>
            </a:fld>
            <a:endParaRPr lang="en-US"/>
          </a:p>
        </p:txBody>
      </p:sp>
    </p:spTree>
    <p:extLst>
      <p:ext uri="{BB962C8B-B14F-4D97-AF65-F5344CB8AC3E}">
        <p14:creationId xmlns:p14="http://schemas.microsoft.com/office/powerpoint/2010/main" val="528353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grpSp>
        <p:nvGrpSpPr>
          <p:cNvPr id="2" name="Group 1"/>
          <p:cNvGrpSpPr/>
          <p:nvPr/>
        </p:nvGrpSpPr>
        <p:grpSpPr>
          <a:xfrm>
            <a:off x="-11894" y="2872208"/>
            <a:ext cx="12215771" cy="1153909"/>
            <a:chOff x="-8920" y="2154156"/>
            <a:chExt cx="9161828" cy="865432"/>
          </a:xfrm>
          <a:solidFill>
            <a:srgbClr val="007DC3"/>
          </a:solidFill>
        </p:grpSpPr>
        <p:sp>
          <p:nvSpPr>
            <p:cNvPr id="5" name="object 3"/>
            <p:cNvSpPr/>
            <p:nvPr/>
          </p:nvSpPr>
          <p:spPr>
            <a:xfrm>
              <a:off x="3114541"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6" name="object 4"/>
            <p:cNvSpPr/>
            <p:nvPr/>
          </p:nvSpPr>
          <p:spPr>
            <a:xfrm>
              <a:off x="2593957"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7" name="object 5"/>
            <p:cNvSpPr/>
            <p:nvPr/>
          </p:nvSpPr>
          <p:spPr>
            <a:xfrm>
              <a:off x="2073387"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8" name="object 6"/>
            <p:cNvSpPr/>
            <p:nvPr/>
          </p:nvSpPr>
          <p:spPr>
            <a:xfrm>
              <a:off x="1552816"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9" name="object 7"/>
            <p:cNvSpPr/>
            <p:nvPr/>
          </p:nvSpPr>
          <p:spPr>
            <a:xfrm>
              <a:off x="1032246"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0" name="object 8"/>
            <p:cNvSpPr/>
            <p:nvPr/>
          </p:nvSpPr>
          <p:spPr>
            <a:xfrm>
              <a:off x="511664"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1" name="object 9"/>
            <p:cNvSpPr/>
            <p:nvPr/>
          </p:nvSpPr>
          <p:spPr>
            <a:xfrm>
              <a:off x="-8920" y="2154156"/>
              <a:ext cx="104201" cy="865432"/>
            </a:xfrm>
            <a:custGeom>
              <a:avLst/>
              <a:gdLst/>
              <a:ahLst/>
              <a:cxnLst/>
              <a:rect l="l" t="t" r="r" b="b"/>
              <a:pathLst>
                <a:path w="106044"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2" name="object 20"/>
            <p:cNvSpPr/>
            <p:nvPr/>
          </p:nvSpPr>
          <p:spPr>
            <a:xfrm>
              <a:off x="9048707"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13" name="object 21"/>
            <p:cNvSpPr/>
            <p:nvPr/>
          </p:nvSpPr>
          <p:spPr>
            <a:xfrm>
              <a:off x="8528137"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14" name="object 22"/>
            <p:cNvSpPr/>
            <p:nvPr/>
          </p:nvSpPr>
          <p:spPr>
            <a:xfrm>
              <a:off x="8007566"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15" name="object 23"/>
            <p:cNvSpPr/>
            <p:nvPr/>
          </p:nvSpPr>
          <p:spPr>
            <a:xfrm>
              <a:off x="7486996"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6" name="object 24"/>
            <p:cNvSpPr/>
            <p:nvPr/>
          </p:nvSpPr>
          <p:spPr>
            <a:xfrm>
              <a:off x="6966413"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17" name="object 25"/>
            <p:cNvSpPr/>
            <p:nvPr/>
          </p:nvSpPr>
          <p:spPr>
            <a:xfrm>
              <a:off x="6445842"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8" name="object 26"/>
            <p:cNvSpPr/>
            <p:nvPr/>
          </p:nvSpPr>
          <p:spPr>
            <a:xfrm>
              <a:off x="5925272"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sp>
          <p:nvSpPr>
            <p:cNvPr id="19" name="object 27"/>
            <p:cNvSpPr/>
            <p:nvPr/>
          </p:nvSpPr>
          <p:spPr>
            <a:xfrm>
              <a:off x="5404677" y="2154156"/>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grpFill/>
          </p:spPr>
          <p:txBody>
            <a:bodyPr wrap="square" lIns="0" tIns="0" rIns="0" bIns="0" rtlCol="0"/>
            <a:lstStyle/>
            <a:p>
              <a:endParaRPr sz="2400"/>
            </a:p>
          </p:txBody>
        </p:sp>
        <p:sp>
          <p:nvSpPr>
            <p:cNvPr id="20" name="object 28"/>
            <p:cNvSpPr/>
            <p:nvPr/>
          </p:nvSpPr>
          <p:spPr>
            <a:xfrm>
              <a:off x="3635124" y="2154156"/>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grpFill/>
          </p:spPr>
          <p:txBody>
            <a:bodyPr wrap="square" lIns="0" tIns="0" rIns="0" bIns="0" rtlCol="0"/>
            <a:lstStyle/>
            <a:p>
              <a:endParaRPr sz="2400"/>
            </a:p>
          </p:txBody>
        </p:sp>
      </p:grpSp>
      <p:sp>
        <p:nvSpPr>
          <p:cNvPr id="22" name="Title 21"/>
          <p:cNvSpPr>
            <a:spLocks noGrp="1"/>
          </p:cNvSpPr>
          <p:nvPr>
            <p:ph type="title" hasCustomPrompt="1"/>
          </p:nvPr>
        </p:nvSpPr>
        <p:spPr>
          <a:xfrm>
            <a:off x="509273" y="4345490"/>
            <a:ext cx="4957031" cy="1562941"/>
          </a:xfrm>
          <a:prstGeom prst="rect">
            <a:avLst/>
          </a:prstGeom>
        </p:spPr>
        <p:txBody>
          <a:bodyPr vert="horz"/>
          <a:lstStyle>
            <a:lvl1pPr algn="l">
              <a:defRPr>
                <a:solidFill>
                  <a:srgbClr val="007DC3"/>
                </a:solidFill>
              </a:defRPr>
            </a:lvl1pPr>
          </a:lstStyle>
          <a:p>
            <a:r>
              <a:rPr lang="en-US" dirty="0"/>
              <a:t>CLICK TO EDIT MASTER TITLE STYLE</a:t>
            </a:r>
          </a:p>
        </p:txBody>
      </p:sp>
      <p:pic>
        <p:nvPicPr>
          <p:cNvPr id="21" name="Picture 20"/>
          <p:cNvPicPr>
            <a:picLocks noChangeAspect="1"/>
          </p:cNvPicPr>
          <p:nvPr/>
        </p:nvPicPr>
        <p:blipFill>
          <a:blip r:embed="rId2"/>
          <a:stretch>
            <a:fillRect/>
          </a:stretch>
        </p:blipFill>
        <p:spPr>
          <a:xfrm>
            <a:off x="10713113" y="6015481"/>
            <a:ext cx="1212887" cy="620353"/>
          </a:xfrm>
          <a:prstGeom prst="rect">
            <a:avLst/>
          </a:prstGeom>
        </p:spPr>
      </p:pic>
      <p:grpSp>
        <p:nvGrpSpPr>
          <p:cNvPr id="27" name="Group 26"/>
          <p:cNvGrpSpPr/>
          <p:nvPr/>
        </p:nvGrpSpPr>
        <p:grpSpPr>
          <a:xfrm>
            <a:off x="4338317" y="389892"/>
            <a:ext cx="3505808" cy="5365547"/>
            <a:chOff x="3253738" y="292419"/>
            <a:chExt cx="2629356" cy="4024160"/>
          </a:xfrm>
        </p:grpSpPr>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53738" y="292419"/>
              <a:ext cx="2629356" cy="344239"/>
            </a:xfrm>
            <a:prstGeom prst="rect">
              <a:avLst/>
            </a:prstGeom>
          </p:spPr>
        </p:pic>
        <p:grpSp>
          <p:nvGrpSpPr>
            <p:cNvPr id="25" name="Group 24"/>
            <p:cNvGrpSpPr/>
            <p:nvPr/>
          </p:nvGrpSpPr>
          <p:grpSpPr>
            <a:xfrm>
              <a:off x="4152174" y="856717"/>
              <a:ext cx="836532" cy="3459862"/>
              <a:chOff x="4152174" y="856717"/>
              <a:chExt cx="836532" cy="3459862"/>
            </a:xfrm>
          </p:grpSpPr>
          <p:sp>
            <p:nvSpPr>
              <p:cNvPr id="4" name="object 2"/>
              <p:cNvSpPr/>
              <p:nvPr/>
            </p:nvSpPr>
            <p:spPr>
              <a:xfrm>
                <a:off x="4155718" y="856717"/>
                <a:ext cx="832988" cy="3459862"/>
              </a:xfrm>
              <a:custGeom>
                <a:avLst/>
                <a:gdLst/>
                <a:ahLst/>
                <a:cxnLst/>
                <a:rect l="l" t="t" r="r" b="b"/>
                <a:pathLst>
                  <a:path w="847725" h="3521075">
                    <a:moveTo>
                      <a:pt x="847521" y="3521049"/>
                    </a:moveTo>
                    <a:lnTo>
                      <a:pt x="0" y="3521049"/>
                    </a:lnTo>
                    <a:lnTo>
                      <a:pt x="0" y="0"/>
                    </a:lnTo>
                    <a:lnTo>
                      <a:pt x="847521" y="0"/>
                    </a:lnTo>
                    <a:lnTo>
                      <a:pt x="847521" y="3521049"/>
                    </a:lnTo>
                    <a:close/>
                  </a:path>
                </a:pathLst>
              </a:custGeom>
              <a:solidFill>
                <a:srgbClr val="007DC3"/>
              </a:solidFill>
            </p:spPr>
            <p:txBody>
              <a:bodyPr wrap="square" lIns="0" tIns="0" rIns="0" bIns="0" rtlCol="0"/>
              <a:lstStyle/>
              <a:p>
                <a:endParaRPr sz="2400"/>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2174" y="856717"/>
                <a:ext cx="832484" cy="3459862"/>
              </a:xfrm>
              <a:prstGeom prst="rect">
                <a:avLst/>
              </a:prstGeom>
            </p:spPr>
          </p:pic>
        </p:grpSp>
      </p:grpSp>
    </p:spTree>
    <p:extLst>
      <p:ext uri="{BB962C8B-B14F-4D97-AF65-F5344CB8AC3E}">
        <p14:creationId xmlns:p14="http://schemas.microsoft.com/office/powerpoint/2010/main" val="898410264"/>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8_Custom Layout">
    <p:spTree>
      <p:nvGrpSpPr>
        <p:cNvPr id="1" name=""/>
        <p:cNvGrpSpPr/>
        <p:nvPr/>
      </p:nvGrpSpPr>
      <p:grpSpPr>
        <a:xfrm>
          <a:off x="0" y="0"/>
          <a:ext cx="0" cy="0"/>
          <a:chOff x="0" y="0"/>
          <a:chExt cx="0" cy="0"/>
        </a:xfrm>
      </p:grpSpPr>
      <p:sp>
        <p:nvSpPr>
          <p:cNvPr id="24" name="Shape 40"/>
          <p:cNvSpPr>
            <a:spLocks noGrp="1"/>
          </p:cNvSpPr>
          <p:nvPr>
            <p:ph type="title" hasCustomPrompt="1"/>
          </p:nvPr>
        </p:nvSpPr>
        <p:spPr>
          <a:xfrm>
            <a:off x="1405723" y="1716478"/>
            <a:ext cx="4233863" cy="908189"/>
          </a:xfrm>
          <a:prstGeom prst="rect">
            <a:avLst/>
          </a:prstGeom>
        </p:spPr>
        <p:txBody>
          <a:bodyPr anchor="ctr">
            <a:noAutofit/>
          </a:bodyPr>
          <a:lstStyle>
            <a:lvl1pPr algn="l">
              <a:defRPr sz="2667">
                <a:solidFill>
                  <a:srgbClr val="007CC3"/>
                </a:solidFill>
              </a:defRPr>
            </a:lvl1pPr>
          </a:lstStyle>
          <a:p>
            <a:r>
              <a:rPr lang="en-US" dirty="0"/>
              <a:t>TITLE TEXT</a:t>
            </a:r>
          </a:p>
        </p:txBody>
      </p:sp>
      <p:sp>
        <p:nvSpPr>
          <p:cNvPr id="25" name="Text Placeholder 2"/>
          <p:cNvSpPr txBox="1">
            <a:spLocks/>
          </p:cNvSpPr>
          <p:nvPr/>
        </p:nvSpPr>
        <p:spPr>
          <a:xfrm>
            <a:off x="519600" y="6147181"/>
            <a:ext cx="8033033" cy="507664"/>
          </a:xfrm>
          <a:prstGeom prst="rect">
            <a:avLst/>
          </a:prstGeom>
        </p:spPr>
        <p:txBody>
          <a:bodyPr anchor="t">
            <a:noAutofit/>
          </a:bodyPr>
          <a:lstStyle>
            <a:lvl1pPr marL="0" indent="0" algn="just" defTabSz="914400" rtl="0" eaLnBrk="1" latinLnBrk="0" hangingPunct="1">
              <a:lnSpc>
                <a:spcPct val="95000"/>
              </a:lnSpc>
              <a:spcBef>
                <a:spcPts val="0"/>
              </a:spcBef>
              <a:spcAft>
                <a:spcPts val="0"/>
              </a:spcAft>
              <a:buClr>
                <a:schemeClr val="accent1"/>
              </a:buClr>
              <a:buFont typeface="Arial" pitchFamily="34" charset="0"/>
              <a:buNone/>
              <a:defRPr sz="500" b="1" kern="1200" spc="-20" baseline="0">
                <a:solidFill>
                  <a:schemeClr val="bg1"/>
                </a:solidFill>
                <a:latin typeface="Arial" pitchFamily="34" charset="0"/>
                <a:ea typeface="+mn-ea"/>
                <a:cs typeface="Arial" pitchFamily="34" charset="0"/>
              </a:defRPr>
            </a:lvl1pPr>
            <a:lvl2pPr marL="457200" indent="0" algn="l" defTabSz="914400" rtl="0" eaLnBrk="1" latinLnBrk="0" hangingPunct="1">
              <a:lnSpc>
                <a:spcPct val="110000"/>
              </a:lnSpc>
              <a:spcBef>
                <a:spcPts val="600"/>
              </a:spcBef>
              <a:spcAft>
                <a:spcPts val="600"/>
              </a:spcAft>
              <a:buClr>
                <a:schemeClr val="accent1"/>
              </a:buClr>
              <a:buFont typeface="Arial" pitchFamily="34" charset="0"/>
              <a:buNone/>
              <a:defRPr sz="1800" kern="1200">
                <a:solidFill>
                  <a:schemeClr val="tx1">
                    <a:tint val="75000"/>
                  </a:schemeClr>
                </a:solidFill>
                <a:latin typeface="Arial" pitchFamily="34" charset="0"/>
                <a:ea typeface="+mn-ea"/>
                <a:cs typeface="Arial" pitchFamily="34" charset="0"/>
              </a:defRPr>
            </a:lvl2pPr>
            <a:lvl3pPr marL="914400" indent="0" algn="l" defTabSz="914400" rtl="0" eaLnBrk="1" latinLnBrk="0" hangingPunct="1">
              <a:lnSpc>
                <a:spcPct val="110000"/>
              </a:lnSpc>
              <a:spcBef>
                <a:spcPts val="600"/>
              </a:spcBef>
              <a:spcAft>
                <a:spcPts val="600"/>
              </a:spcAft>
              <a:buClr>
                <a:schemeClr val="accent1"/>
              </a:buClr>
              <a:buFont typeface="Arial" pitchFamily="34" charset="0"/>
              <a:buNone/>
              <a:defRPr sz="1600" kern="1200">
                <a:solidFill>
                  <a:schemeClr val="tx1">
                    <a:tint val="75000"/>
                  </a:schemeClr>
                </a:solidFill>
                <a:latin typeface="Arial" pitchFamily="34" charset="0"/>
                <a:ea typeface="+mn-ea"/>
                <a:cs typeface="Arial" pitchFamily="34" charset="0"/>
              </a:defRPr>
            </a:lvl3pPr>
            <a:lvl4pPr marL="1371600" indent="0" algn="l" defTabSz="914400" rtl="0" eaLnBrk="1" latinLnBrk="0" hangingPunct="1">
              <a:lnSpc>
                <a:spcPct val="110000"/>
              </a:lnSpc>
              <a:spcBef>
                <a:spcPts val="600"/>
              </a:spcBef>
              <a:spcAft>
                <a:spcPts val="600"/>
              </a:spcAft>
              <a:buClr>
                <a:schemeClr val="accent1"/>
              </a:buClr>
              <a:buFont typeface="Arial" pitchFamily="34" charset="0"/>
              <a:buNone/>
              <a:defRPr sz="1400" kern="1200">
                <a:solidFill>
                  <a:schemeClr val="tx1">
                    <a:tint val="75000"/>
                  </a:schemeClr>
                </a:solidFill>
                <a:latin typeface="Arial" pitchFamily="34" charset="0"/>
                <a:ea typeface="+mn-ea"/>
                <a:cs typeface="Arial" pitchFamily="34" charset="0"/>
              </a:defRPr>
            </a:lvl4pPr>
            <a:lvl5pPr marL="1828800" indent="0" algn="l" defTabSz="914400" rtl="0" eaLnBrk="1" latinLnBrk="0" hangingPunct="1">
              <a:lnSpc>
                <a:spcPct val="110000"/>
              </a:lnSpc>
              <a:spcBef>
                <a:spcPts val="600"/>
              </a:spcBef>
              <a:spcAft>
                <a:spcPts val="600"/>
              </a:spcAft>
              <a:buClr>
                <a:schemeClr val="accent1"/>
              </a:buClr>
              <a:buFont typeface="Arial" pitchFamily="34" charset="0"/>
              <a:buNone/>
              <a:defRPr sz="1400" kern="1200">
                <a:solidFill>
                  <a:schemeClr val="tx1">
                    <a:tint val="75000"/>
                  </a:schemeClr>
                </a:solidFill>
                <a:latin typeface="Arial" pitchFamily="34" charset="0"/>
                <a:ea typeface="+mn-ea"/>
                <a:cs typeface="Arial" pitchFamily="34" charset="0"/>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pPr>
              <a:lnSpc>
                <a:spcPct val="100000"/>
              </a:lnSpc>
            </a:pPr>
            <a:r>
              <a:rPr lang="en-US" sz="667" dirty="0">
                <a:solidFill>
                  <a:schemeClr val="tx2">
                    <a:lumMod val="50000"/>
                  </a:schemeClr>
                </a:solidFill>
              </a:rPr>
              <a:t>© 2018 Infosys Limited, Bengaluru, India. All Rights Reserved. Infosys believes the information in this document is accurate as of its publication date; such information is subject to change without notice. Infosys acknowledges the proprietary rights of other companies to the trademarks, product names and such other intellectual property rights mentioned in this document. Except as expressly permitted, neither this documentation nor any part of it may be reproduced, stored in a retrieval system, or transmitted in any form or by any means, electronic, mechanical, printing, photocopying, recording or otherwise, without the prior permission of Infosys Limited and/ or any named intellectual property rights holders under this document.</a:t>
            </a:r>
          </a:p>
        </p:txBody>
      </p:sp>
      <p:pic>
        <p:nvPicPr>
          <p:cNvPr id="26" name="Picture 25"/>
          <p:cNvPicPr>
            <a:picLocks noChangeAspect="1"/>
          </p:cNvPicPr>
          <p:nvPr/>
        </p:nvPicPr>
        <p:blipFill>
          <a:blip r:embed="rId2"/>
          <a:stretch>
            <a:fillRect/>
          </a:stretch>
        </p:blipFill>
        <p:spPr>
          <a:xfrm>
            <a:off x="10713113" y="6015481"/>
            <a:ext cx="1212887" cy="620353"/>
          </a:xfrm>
          <a:prstGeom prst="rect">
            <a:avLst/>
          </a:prstGeom>
        </p:spPr>
      </p:pic>
      <p:grpSp>
        <p:nvGrpSpPr>
          <p:cNvPr id="37" name="Group 36"/>
          <p:cNvGrpSpPr/>
          <p:nvPr/>
        </p:nvGrpSpPr>
        <p:grpSpPr>
          <a:xfrm>
            <a:off x="-11894" y="2832016"/>
            <a:ext cx="12215771" cy="1153909"/>
            <a:chOff x="-8920" y="2124012"/>
            <a:chExt cx="9161828" cy="865432"/>
          </a:xfrm>
        </p:grpSpPr>
        <p:sp>
          <p:nvSpPr>
            <p:cNvPr id="38" name="object 8"/>
            <p:cNvSpPr/>
            <p:nvPr/>
          </p:nvSpPr>
          <p:spPr>
            <a:xfrm>
              <a:off x="523882"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39" name="object 9"/>
            <p:cNvSpPr/>
            <p:nvPr/>
          </p:nvSpPr>
          <p:spPr>
            <a:xfrm>
              <a:off x="-8920" y="2124012"/>
              <a:ext cx="104201" cy="865432"/>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41" name="object 20"/>
            <p:cNvSpPr/>
            <p:nvPr/>
          </p:nvSpPr>
          <p:spPr>
            <a:xfrm>
              <a:off x="9048707" y="2124012"/>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pPr lvl="0"/>
              <a:endParaRPr sz="2400"/>
            </a:p>
          </p:txBody>
        </p:sp>
        <p:sp>
          <p:nvSpPr>
            <p:cNvPr id="42" name="object 21"/>
            <p:cNvSpPr/>
            <p:nvPr/>
          </p:nvSpPr>
          <p:spPr>
            <a:xfrm>
              <a:off x="8515912" y="2124012"/>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pPr lvl="0"/>
              <a:endParaRPr sz="2400"/>
            </a:p>
          </p:txBody>
        </p:sp>
        <p:sp>
          <p:nvSpPr>
            <p:cNvPr id="43" name="object 3"/>
            <p:cNvSpPr/>
            <p:nvPr/>
          </p:nvSpPr>
          <p:spPr>
            <a:xfrm>
              <a:off x="3187892"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44" name="object 4"/>
            <p:cNvSpPr/>
            <p:nvPr/>
          </p:nvSpPr>
          <p:spPr>
            <a:xfrm>
              <a:off x="2655090" y="2124012"/>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pPr lvl="0"/>
              <a:endParaRPr sz="2400"/>
            </a:p>
          </p:txBody>
        </p:sp>
        <p:sp>
          <p:nvSpPr>
            <p:cNvPr id="45" name="object 5"/>
            <p:cNvSpPr/>
            <p:nvPr/>
          </p:nvSpPr>
          <p:spPr>
            <a:xfrm>
              <a:off x="2122288"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46" name="object 6"/>
            <p:cNvSpPr/>
            <p:nvPr/>
          </p:nvSpPr>
          <p:spPr>
            <a:xfrm>
              <a:off x="1589486"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47" name="object 7"/>
            <p:cNvSpPr/>
            <p:nvPr/>
          </p:nvSpPr>
          <p:spPr>
            <a:xfrm>
              <a:off x="1056684"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48" name="object 22"/>
            <p:cNvSpPr/>
            <p:nvPr/>
          </p:nvSpPr>
          <p:spPr>
            <a:xfrm>
              <a:off x="7983110" y="2124012"/>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pPr lvl="0"/>
              <a:endParaRPr sz="2400"/>
            </a:p>
          </p:txBody>
        </p:sp>
        <p:sp>
          <p:nvSpPr>
            <p:cNvPr id="49" name="object 23"/>
            <p:cNvSpPr/>
            <p:nvPr/>
          </p:nvSpPr>
          <p:spPr>
            <a:xfrm>
              <a:off x="7450308"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0" name="object 24"/>
            <p:cNvSpPr/>
            <p:nvPr/>
          </p:nvSpPr>
          <p:spPr>
            <a:xfrm>
              <a:off x="6917506" y="2124012"/>
              <a:ext cx="104201" cy="865432"/>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pPr lvl="0"/>
              <a:endParaRPr sz="2400"/>
            </a:p>
          </p:txBody>
        </p:sp>
        <p:sp>
          <p:nvSpPr>
            <p:cNvPr id="51" name="object 25"/>
            <p:cNvSpPr/>
            <p:nvPr/>
          </p:nvSpPr>
          <p:spPr>
            <a:xfrm>
              <a:off x="6384704"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2" name="object 26"/>
            <p:cNvSpPr/>
            <p:nvPr/>
          </p:nvSpPr>
          <p:spPr>
            <a:xfrm>
              <a:off x="5851902"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3" name="object 28"/>
            <p:cNvSpPr/>
            <p:nvPr/>
          </p:nvSpPr>
          <p:spPr>
            <a:xfrm>
              <a:off x="3720694"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4" name="object 28"/>
            <p:cNvSpPr/>
            <p:nvPr/>
          </p:nvSpPr>
          <p:spPr>
            <a:xfrm>
              <a:off x="5319100"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5" name="object 3"/>
            <p:cNvSpPr/>
            <p:nvPr/>
          </p:nvSpPr>
          <p:spPr>
            <a:xfrm>
              <a:off x="4253496"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sp>
          <p:nvSpPr>
            <p:cNvPr id="56" name="object 28"/>
            <p:cNvSpPr/>
            <p:nvPr/>
          </p:nvSpPr>
          <p:spPr>
            <a:xfrm>
              <a:off x="4786298" y="2124012"/>
              <a:ext cx="104201" cy="865432"/>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pPr lvl="0"/>
              <a:endParaRPr sz="2400"/>
            </a:p>
          </p:txBody>
        </p:sp>
      </p:grpSp>
    </p:spTree>
    <p:extLst>
      <p:ext uri="{BB962C8B-B14F-4D97-AF65-F5344CB8AC3E}">
        <p14:creationId xmlns:p14="http://schemas.microsoft.com/office/powerpoint/2010/main" val="69380835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23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63924"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3" name="Text Placeholder 2"/>
          <p:cNvSpPr>
            <a:spLocks noGrp="1"/>
          </p:cNvSpPr>
          <p:nvPr>
            <p:ph type="body" sz="quarter" idx="10"/>
          </p:nvPr>
        </p:nvSpPr>
        <p:spPr>
          <a:xfrm>
            <a:off x="263925" y="979286"/>
            <a:ext cx="11229263" cy="4880879"/>
          </a:xfrm>
          <a:prstGeom prst="rect">
            <a:avLst/>
          </a:prstGeom>
        </p:spPr>
        <p:txBody>
          <a:bodyPr/>
          <a:lstStyle>
            <a:lvl1pPr marL="150280" indent="-150280">
              <a:defRPr sz="1867">
                <a:solidFill>
                  <a:schemeClr val="tx2">
                    <a:lumMod val="50000"/>
                  </a:schemeClr>
                </a:solidFill>
                <a:latin typeface="Arial" panose="020B0604020202020204" pitchFamily="34" charset="0"/>
                <a:cs typeface="Arial" panose="020B0604020202020204" pitchFamily="34" charset="0"/>
              </a:defRPr>
            </a:lvl1pPr>
            <a:lvl2pPr marL="533387" indent="-232828">
              <a:defRPr sz="1600">
                <a:solidFill>
                  <a:schemeClr val="tx2">
                    <a:lumMod val="50000"/>
                  </a:schemeClr>
                </a:solidFill>
                <a:latin typeface="Arial" panose="020B0604020202020204" pitchFamily="34" charset="0"/>
                <a:cs typeface="Arial" panose="020B0604020202020204" pitchFamily="34" charset="0"/>
              </a:defRPr>
            </a:lvl2pPr>
            <a:lvl3pPr marL="986342" indent="-220128">
              <a:defRPr sz="1467">
                <a:solidFill>
                  <a:schemeClr val="tx2">
                    <a:lumMod val="50000"/>
                  </a:schemeClr>
                </a:solidFill>
                <a:latin typeface="Arial" panose="020B0604020202020204" pitchFamily="34" charset="0"/>
                <a:cs typeface="Arial" panose="020B0604020202020204" pitchFamily="34" charset="0"/>
              </a:defRPr>
            </a:lvl3pPr>
            <a:lvl4pPr marL="1451997" indent="-315376">
              <a:defRPr sz="1600">
                <a:solidFill>
                  <a:schemeClr val="tx2">
                    <a:lumMod val="50000"/>
                  </a:schemeClr>
                </a:solidFill>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16"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0"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10" name="Picture 9"/>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8837380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12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59691"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3" name="Text Placeholder 2"/>
          <p:cNvSpPr>
            <a:spLocks noGrp="1"/>
          </p:cNvSpPr>
          <p:nvPr>
            <p:ph type="body" sz="quarter" idx="10"/>
          </p:nvPr>
        </p:nvSpPr>
        <p:spPr>
          <a:xfrm>
            <a:off x="259691" y="1552923"/>
            <a:ext cx="11346293" cy="4192231"/>
          </a:xfrm>
          <a:prstGeom prst="rect">
            <a:avLst/>
          </a:prstGeom>
        </p:spPr>
        <p:txBody>
          <a:bodyPr/>
          <a:lstStyle>
            <a:lvl1pPr marL="150280" indent="-150280">
              <a:defRPr sz="1867">
                <a:solidFill>
                  <a:schemeClr val="tx2">
                    <a:lumMod val="50000"/>
                  </a:schemeClr>
                </a:solidFill>
                <a:latin typeface="Arial" panose="020B0604020202020204" pitchFamily="34" charset="0"/>
                <a:cs typeface="Arial" panose="020B0604020202020204" pitchFamily="34" charset="0"/>
              </a:defRPr>
            </a:lvl1pPr>
            <a:lvl2pPr marL="533387" indent="-232828">
              <a:defRPr sz="1600">
                <a:solidFill>
                  <a:schemeClr val="tx2">
                    <a:lumMod val="50000"/>
                  </a:schemeClr>
                </a:solidFill>
                <a:latin typeface="Arial" panose="020B0604020202020204" pitchFamily="34" charset="0"/>
                <a:cs typeface="Arial" panose="020B0604020202020204" pitchFamily="34" charset="0"/>
              </a:defRPr>
            </a:lvl2pPr>
            <a:lvl3pPr marL="986342" indent="-220128">
              <a:defRPr sz="1467">
                <a:solidFill>
                  <a:schemeClr val="tx2">
                    <a:lumMod val="50000"/>
                  </a:schemeClr>
                </a:solidFill>
                <a:latin typeface="Arial" panose="020B0604020202020204" pitchFamily="34" charset="0"/>
                <a:cs typeface="Arial" panose="020B0604020202020204" pitchFamily="34" charset="0"/>
              </a:defRPr>
            </a:lvl3pPr>
            <a:lvl4pPr marL="1451997" indent="-315376">
              <a:defRPr sz="1600">
                <a:solidFill>
                  <a:schemeClr val="tx2">
                    <a:lumMod val="50000"/>
                  </a:schemeClr>
                </a:solidFill>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ext Placeholder 3"/>
          <p:cNvSpPr>
            <a:spLocks noGrp="1"/>
          </p:cNvSpPr>
          <p:nvPr>
            <p:ph type="body" sz="quarter" idx="11"/>
          </p:nvPr>
        </p:nvSpPr>
        <p:spPr>
          <a:xfrm>
            <a:off x="259691" y="815350"/>
            <a:ext cx="11630732" cy="515111"/>
          </a:xfrm>
          <a:prstGeom prst="rect">
            <a:avLst/>
          </a:prstGeom>
        </p:spPr>
        <p:txBody>
          <a:bodyPr/>
          <a:lstStyle>
            <a:lvl1pPr marL="0" indent="0">
              <a:buNone/>
              <a:defRPr sz="2133">
                <a:solidFill>
                  <a:schemeClr val="tx2">
                    <a:lumMod val="50000"/>
                  </a:schemeClr>
                </a:solidFill>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p:txBody>
      </p:sp>
      <p:sp>
        <p:nvSpPr>
          <p:cNvPr id="10"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15"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16"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11" name="Picture 10"/>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301088674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17_Custom Layout">
    <p:spTree>
      <p:nvGrpSpPr>
        <p:cNvPr id="1" name=""/>
        <p:cNvGrpSpPr/>
        <p:nvPr/>
      </p:nvGrpSpPr>
      <p:grpSpPr>
        <a:xfrm>
          <a:off x="0" y="0"/>
          <a:ext cx="0" cy="0"/>
          <a:chOff x="0" y="0"/>
          <a:chExt cx="0" cy="0"/>
        </a:xfrm>
      </p:grpSpPr>
      <p:sp>
        <p:nvSpPr>
          <p:cNvPr id="20" name="Picture Placeholder 8"/>
          <p:cNvSpPr>
            <a:spLocks noGrp="1"/>
          </p:cNvSpPr>
          <p:nvPr>
            <p:ph type="pic" sz="quarter" idx="10"/>
          </p:nvPr>
        </p:nvSpPr>
        <p:spPr>
          <a:xfrm>
            <a:off x="0" y="0"/>
            <a:ext cx="12192000" cy="6858000"/>
          </a:xfrm>
          <a:prstGeom prst="rect">
            <a:avLst/>
          </a:prstGeom>
        </p:spPr>
        <p:txBody>
          <a:bodyPr/>
          <a:lstStyle>
            <a:lvl1pPr algn="ctr">
              <a:defRPr sz="3200"/>
            </a:lvl1pPr>
          </a:lstStyle>
          <a:p>
            <a:r>
              <a:rPr lang="en-US"/>
              <a:t>Click icon to add picture</a:t>
            </a:r>
            <a:endParaRPr lang="en-US" dirty="0"/>
          </a:p>
        </p:txBody>
      </p:sp>
      <p:sp>
        <p:nvSpPr>
          <p:cNvPr id="10"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bg1"/>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pic>
        <p:nvPicPr>
          <p:cNvPr id="19" name="Picture 18"/>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1758761895"/>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13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65783"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17" name="Text Placeholder 2"/>
          <p:cNvSpPr>
            <a:spLocks noGrp="1"/>
          </p:cNvSpPr>
          <p:nvPr>
            <p:ph type="body" idx="1"/>
          </p:nvPr>
        </p:nvSpPr>
        <p:spPr>
          <a:xfrm>
            <a:off x="265783" y="823932"/>
            <a:ext cx="11630733" cy="758497"/>
          </a:xfrm>
          <a:prstGeom prst="rect">
            <a:avLst/>
          </a:prstGeom>
        </p:spPr>
        <p:txBody>
          <a:bodyPr anchor="t">
            <a:noAutofit/>
          </a:bodyPr>
          <a:lstStyle>
            <a:lvl1pPr marL="457189" indent="-457189">
              <a:buNone/>
              <a:defRPr kumimoji="0" lang="en-US" sz="2133" normalizeH="0" dirty="0" smtClean="0">
                <a:solidFill>
                  <a:schemeClr val="tx2">
                    <a:lumMod val="50000"/>
                  </a:schemeClr>
                </a:solidFill>
                <a:effectLst/>
                <a:latin typeface="Arial"/>
                <a:ea typeface="Arial"/>
                <a:cs typeface="Arial"/>
              </a:defRPr>
            </a:lvl1pPr>
          </a:lstStyle>
          <a:p>
            <a:pPr marL="0" lvl="0" indent="0" fontAlgn="auto" hangingPunct="1">
              <a:spcBef>
                <a:spcPts val="0"/>
              </a:spcBef>
              <a:buSzTx/>
            </a:pPr>
            <a:r>
              <a:rPr lang="en-US"/>
              <a:t>Click to edit Master text styles</a:t>
            </a:r>
          </a:p>
        </p:txBody>
      </p:sp>
      <p:sp>
        <p:nvSpPr>
          <p:cNvPr id="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0"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1"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10" name="Picture 9"/>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400507801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25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61347"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8"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19"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0"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9" name="Picture 8"/>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576840993"/>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22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65580"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8"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10" name="Text Placeholder 2"/>
          <p:cNvSpPr>
            <a:spLocks noGrp="1"/>
          </p:cNvSpPr>
          <p:nvPr>
            <p:ph type="body" sz="quarter" idx="10"/>
          </p:nvPr>
        </p:nvSpPr>
        <p:spPr>
          <a:xfrm>
            <a:off x="5979886" y="979286"/>
            <a:ext cx="5472673" cy="4880879"/>
          </a:xfrm>
          <a:prstGeom prst="rect">
            <a:avLst/>
          </a:prstGeom>
        </p:spPr>
        <p:txBody>
          <a:bodyPr/>
          <a:lstStyle>
            <a:lvl1pPr marL="150280" indent="-150280">
              <a:defRPr sz="1867">
                <a:solidFill>
                  <a:schemeClr val="tx2">
                    <a:lumMod val="50000"/>
                  </a:schemeClr>
                </a:solidFill>
                <a:latin typeface="Arial" panose="020B0604020202020204" pitchFamily="34" charset="0"/>
                <a:cs typeface="Arial" panose="020B0604020202020204" pitchFamily="34" charset="0"/>
              </a:defRPr>
            </a:lvl1pPr>
            <a:lvl2pPr marL="533387" indent="-232828">
              <a:defRPr sz="1600">
                <a:solidFill>
                  <a:schemeClr val="tx2">
                    <a:lumMod val="50000"/>
                  </a:schemeClr>
                </a:solidFill>
                <a:latin typeface="Arial" panose="020B0604020202020204" pitchFamily="34" charset="0"/>
                <a:cs typeface="Arial" panose="020B0604020202020204" pitchFamily="34" charset="0"/>
              </a:defRPr>
            </a:lvl2pPr>
            <a:lvl3pPr marL="986342" indent="-220128">
              <a:defRPr sz="1467">
                <a:solidFill>
                  <a:schemeClr val="tx2">
                    <a:lumMod val="50000"/>
                  </a:schemeClr>
                </a:solidFill>
                <a:latin typeface="Arial" panose="020B0604020202020204" pitchFamily="34" charset="0"/>
                <a:cs typeface="Arial" panose="020B0604020202020204" pitchFamily="34" charset="0"/>
              </a:defRPr>
            </a:lvl3pPr>
            <a:lvl4pPr marL="1451997" indent="-315376">
              <a:defRPr sz="1600">
                <a:solidFill>
                  <a:schemeClr val="tx2">
                    <a:lumMod val="50000"/>
                  </a:schemeClr>
                </a:solidFill>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1"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11" name="Picture 10"/>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2728832197"/>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24_Custom Layout">
    <p:spTree>
      <p:nvGrpSpPr>
        <p:cNvPr id="1" name=""/>
        <p:cNvGrpSpPr/>
        <p:nvPr/>
      </p:nvGrpSpPr>
      <p:grpSpPr>
        <a:xfrm>
          <a:off x="0" y="0"/>
          <a:ext cx="0" cy="0"/>
          <a:chOff x="0" y="0"/>
          <a:chExt cx="0" cy="0"/>
        </a:xfrm>
      </p:grpSpPr>
      <p:sp>
        <p:nvSpPr>
          <p:cNvPr id="13" name="Shape 40"/>
          <p:cNvSpPr>
            <a:spLocks noGrp="1"/>
          </p:cNvSpPr>
          <p:nvPr>
            <p:ph type="title" hasCustomPrompt="1"/>
          </p:nvPr>
        </p:nvSpPr>
        <p:spPr>
          <a:xfrm>
            <a:off x="263924" y="200352"/>
            <a:ext cx="11630733" cy="603981"/>
          </a:xfrm>
          <a:prstGeom prst="rect">
            <a:avLst/>
          </a:prstGeom>
        </p:spPr>
        <p:txBody>
          <a:bodyPr anchor="t">
            <a:noAutofit/>
          </a:bodyPr>
          <a:lstStyle>
            <a:lvl1pPr>
              <a:defRPr sz="2667" b="0">
                <a:solidFill>
                  <a:schemeClr val="tx1"/>
                </a:solidFill>
              </a:defRPr>
            </a:lvl1pPr>
          </a:lstStyle>
          <a:p>
            <a:r>
              <a:rPr lang="en-US" dirty="0"/>
              <a:t>Title text</a:t>
            </a:r>
          </a:p>
        </p:txBody>
      </p:sp>
      <p:sp>
        <p:nvSpPr>
          <p:cNvPr id="3" name="Text Placeholder 2"/>
          <p:cNvSpPr>
            <a:spLocks noGrp="1"/>
          </p:cNvSpPr>
          <p:nvPr>
            <p:ph type="body" sz="quarter" idx="10"/>
          </p:nvPr>
        </p:nvSpPr>
        <p:spPr>
          <a:xfrm>
            <a:off x="263925" y="979286"/>
            <a:ext cx="5472673" cy="4880879"/>
          </a:xfrm>
          <a:prstGeom prst="rect">
            <a:avLst/>
          </a:prstGeom>
        </p:spPr>
        <p:txBody>
          <a:bodyPr/>
          <a:lstStyle>
            <a:lvl1pPr marL="150280" indent="-150280">
              <a:defRPr sz="1867">
                <a:solidFill>
                  <a:schemeClr val="tx2">
                    <a:lumMod val="50000"/>
                  </a:schemeClr>
                </a:solidFill>
                <a:latin typeface="Arial" panose="020B0604020202020204" pitchFamily="34" charset="0"/>
                <a:cs typeface="Arial" panose="020B0604020202020204" pitchFamily="34" charset="0"/>
              </a:defRPr>
            </a:lvl1pPr>
            <a:lvl2pPr marL="533387" indent="-232828">
              <a:defRPr sz="1600">
                <a:solidFill>
                  <a:schemeClr val="tx2">
                    <a:lumMod val="50000"/>
                  </a:schemeClr>
                </a:solidFill>
                <a:latin typeface="Arial" panose="020B0604020202020204" pitchFamily="34" charset="0"/>
                <a:cs typeface="Arial" panose="020B0604020202020204" pitchFamily="34" charset="0"/>
              </a:defRPr>
            </a:lvl2pPr>
            <a:lvl3pPr marL="986342" indent="-220128">
              <a:defRPr sz="1467">
                <a:solidFill>
                  <a:schemeClr val="tx2">
                    <a:lumMod val="50000"/>
                  </a:schemeClr>
                </a:solidFill>
                <a:latin typeface="Arial" panose="020B0604020202020204" pitchFamily="34" charset="0"/>
                <a:cs typeface="Arial" panose="020B0604020202020204" pitchFamily="34" charset="0"/>
              </a:defRPr>
            </a:lvl3pPr>
            <a:lvl4pPr marL="1451997" indent="-315376">
              <a:defRPr sz="1600">
                <a:solidFill>
                  <a:schemeClr val="tx2">
                    <a:lumMod val="50000"/>
                  </a:schemeClr>
                </a:solidFill>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2"/>
          <p:cNvSpPr>
            <a:spLocks noGrp="1"/>
          </p:cNvSpPr>
          <p:nvPr>
            <p:ph type="body" sz="quarter" idx="11"/>
          </p:nvPr>
        </p:nvSpPr>
        <p:spPr>
          <a:xfrm>
            <a:off x="6244844" y="979286"/>
            <a:ext cx="5472673" cy="4880879"/>
          </a:xfrm>
          <a:prstGeom prst="rect">
            <a:avLst/>
          </a:prstGeom>
        </p:spPr>
        <p:txBody>
          <a:bodyPr/>
          <a:lstStyle>
            <a:lvl1pPr marL="150280" indent="-150280">
              <a:defRPr sz="1867">
                <a:solidFill>
                  <a:schemeClr val="tx2">
                    <a:lumMod val="50000"/>
                  </a:schemeClr>
                </a:solidFill>
                <a:latin typeface="Arial" panose="020B0604020202020204" pitchFamily="34" charset="0"/>
                <a:cs typeface="Arial" panose="020B0604020202020204" pitchFamily="34" charset="0"/>
              </a:defRPr>
            </a:lvl1pPr>
            <a:lvl2pPr marL="533387" indent="-232828">
              <a:defRPr sz="1600">
                <a:solidFill>
                  <a:schemeClr val="tx2">
                    <a:lumMod val="50000"/>
                  </a:schemeClr>
                </a:solidFill>
                <a:latin typeface="Arial" panose="020B0604020202020204" pitchFamily="34" charset="0"/>
                <a:cs typeface="Arial" panose="020B0604020202020204" pitchFamily="34" charset="0"/>
              </a:defRPr>
            </a:lvl2pPr>
            <a:lvl3pPr marL="986342" indent="-220128">
              <a:defRPr sz="1467">
                <a:solidFill>
                  <a:schemeClr val="tx2">
                    <a:lumMod val="50000"/>
                  </a:schemeClr>
                </a:solidFill>
                <a:latin typeface="Arial" panose="020B0604020202020204" pitchFamily="34" charset="0"/>
                <a:cs typeface="Arial" panose="020B0604020202020204" pitchFamily="34" charset="0"/>
              </a:defRPr>
            </a:lvl3pPr>
            <a:lvl4pPr marL="1451997" indent="-315376">
              <a:defRPr sz="1600">
                <a:solidFill>
                  <a:schemeClr val="tx2">
                    <a:lumMod val="50000"/>
                  </a:schemeClr>
                </a:solidFill>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12" name="Picture 11"/>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71725817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21_Custom Layout">
    <p:spTree>
      <p:nvGrpSpPr>
        <p:cNvPr id="1" name=""/>
        <p:cNvGrpSpPr/>
        <p:nvPr/>
      </p:nvGrpSpPr>
      <p:grpSpPr>
        <a:xfrm>
          <a:off x="0" y="0"/>
          <a:ext cx="0" cy="0"/>
          <a:chOff x="0" y="0"/>
          <a:chExt cx="0" cy="0"/>
        </a:xfrm>
      </p:grpSpPr>
      <p:sp>
        <p:nvSpPr>
          <p:cNvPr id="4"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15"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16"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pic>
        <p:nvPicPr>
          <p:cNvPr id="7" name="Picture 6"/>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98170751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4_Custom Layout">
    <p:spTree>
      <p:nvGrpSpPr>
        <p:cNvPr id="1" name=""/>
        <p:cNvGrpSpPr/>
        <p:nvPr/>
      </p:nvGrpSpPr>
      <p:grpSpPr>
        <a:xfrm>
          <a:off x="0" y="0"/>
          <a:ext cx="0" cy="0"/>
          <a:chOff x="0" y="0"/>
          <a:chExt cx="0" cy="0"/>
        </a:xfrm>
      </p:grpSpPr>
      <p:sp>
        <p:nvSpPr>
          <p:cNvPr id="10"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pic>
        <p:nvPicPr>
          <p:cNvPr id="7" name="Picture 6"/>
          <p:cNvPicPr>
            <a:picLocks noChangeAspect="1"/>
          </p:cNvPicPr>
          <p:nvPr/>
        </p:nvPicPr>
        <p:blipFill>
          <a:blip r:embed="rId2">
            <a:biLevel thresh="25000"/>
          </a:blip>
          <a:stretch>
            <a:fillRect/>
          </a:stretch>
        </p:blipFill>
        <p:spPr>
          <a:xfrm>
            <a:off x="10699750" y="6007118"/>
            <a:ext cx="1219201" cy="623213"/>
          </a:xfrm>
          <a:prstGeom prst="rect">
            <a:avLst/>
          </a:prstGeom>
        </p:spPr>
      </p:pic>
    </p:spTree>
    <p:extLst>
      <p:ext uri="{BB962C8B-B14F-4D97-AF65-F5344CB8AC3E}">
        <p14:creationId xmlns:p14="http://schemas.microsoft.com/office/powerpoint/2010/main" val="138733136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12192000" cy="6858000"/>
          </a:xfrm>
          <a:prstGeom prst="rect">
            <a:avLst/>
          </a:prstGeom>
        </p:spPr>
        <p:txBody>
          <a:bodyPr/>
          <a:lstStyle>
            <a:lvl1pPr algn="ctr">
              <a:defRPr sz="3200"/>
            </a:lvl1pPr>
          </a:lstStyle>
          <a:p>
            <a:r>
              <a:rPr lang="en-US"/>
              <a:t>Click icon to add picture</a:t>
            </a:r>
            <a:endParaRPr lang="en-US" dirty="0"/>
          </a:p>
        </p:txBody>
      </p:sp>
      <p:sp>
        <p:nvSpPr>
          <p:cNvPr id="40" name="Shape 40"/>
          <p:cNvSpPr>
            <a:spLocks noGrp="1"/>
          </p:cNvSpPr>
          <p:nvPr>
            <p:ph type="title" hasCustomPrompt="1"/>
          </p:nvPr>
        </p:nvSpPr>
        <p:spPr>
          <a:xfrm>
            <a:off x="457554" y="403854"/>
            <a:ext cx="4588580" cy="1154012"/>
          </a:xfrm>
          <a:prstGeom prst="rect">
            <a:avLst/>
          </a:prstGeom>
        </p:spPr>
        <p:txBody>
          <a:bodyPr anchor="t">
            <a:noAutofit/>
          </a:bodyPr>
          <a:lstStyle>
            <a:lvl1pPr>
              <a:defRPr sz="3200">
                <a:solidFill>
                  <a:srgbClr val="007CC3"/>
                </a:solidFill>
              </a:defRPr>
            </a:lvl1pPr>
          </a:lstStyle>
          <a:p>
            <a:r>
              <a:rPr lang="en-US" dirty="0"/>
              <a:t>TITLE TEXT</a:t>
            </a:r>
          </a:p>
        </p:txBody>
      </p:sp>
      <p:pic>
        <p:nvPicPr>
          <p:cNvPr id="4" name="Picture 3"/>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3933520956"/>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00F5B-4539-44EB-8AAF-09934286B4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F0E79C-9B72-4D88-93AE-540A6DF5BA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4378C2-59E2-4CE2-8C5F-C38F8C7F52B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8BF59B5-D310-4C32-A4EE-C15BC90532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DACCF8-0934-4875-991C-E471C0B848CF}"/>
              </a:ext>
            </a:extLst>
          </p:cNvPr>
          <p:cNvSpPr>
            <a:spLocks noGrp="1"/>
          </p:cNvSpPr>
          <p:nvPr>
            <p:ph type="sldNum" sz="quarter" idx="12"/>
          </p:nvPr>
        </p:nvSpPr>
        <p:spPr/>
        <p:txBody>
          <a:bodyPr/>
          <a:lstStyle/>
          <a:p>
            <a:fld id="{DB0A2B32-72D9-4ED0-9682-8D0082D9B020}" type="slidenum">
              <a:rPr lang="en-US" smtClean="0"/>
              <a:t>‹#›</a:t>
            </a:fld>
            <a:endParaRPr lang="en-US"/>
          </a:p>
        </p:txBody>
      </p:sp>
    </p:spTree>
    <p:extLst>
      <p:ext uri="{BB962C8B-B14F-4D97-AF65-F5344CB8AC3E}">
        <p14:creationId xmlns:p14="http://schemas.microsoft.com/office/powerpoint/2010/main" val="1741596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18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1326386" y="2762251"/>
            <a:ext cx="9512439" cy="1346200"/>
          </a:xfrm>
          <a:prstGeom prst="rect">
            <a:avLst/>
          </a:prstGeom>
        </p:spPr>
        <p:txBody>
          <a:bodyPr anchor="ctr">
            <a:noAutofit/>
          </a:bodyPr>
          <a:lstStyle>
            <a:lvl1pPr algn="ctr">
              <a:defRPr sz="3200" b="0">
                <a:solidFill>
                  <a:srgbClr val="007CC3"/>
                </a:solidFill>
              </a:defRPr>
            </a:lvl1pPr>
          </a:lstStyle>
          <a:p>
            <a:r>
              <a:rPr lang="en-US" dirty="0"/>
              <a:t>TITLE TEXT</a:t>
            </a:r>
          </a:p>
        </p:txBody>
      </p:sp>
      <p:sp>
        <p:nvSpPr>
          <p:cNvPr id="13" name="object 8"/>
          <p:cNvSpPr/>
          <p:nvPr/>
        </p:nvSpPr>
        <p:spPr>
          <a:xfrm>
            <a:off x="68221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15"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16"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19" name="object 21"/>
          <p:cNvSpPr/>
          <p:nvPr/>
        </p:nvSpPr>
        <p:spPr>
          <a:xfrm>
            <a:off x="113708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pic>
        <p:nvPicPr>
          <p:cNvPr id="9" name="Picture 8"/>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322124076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1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1076326" y="2212571"/>
            <a:ext cx="10037116" cy="976107"/>
          </a:xfrm>
          <a:prstGeom prst="rect">
            <a:avLst/>
          </a:prstGeom>
        </p:spPr>
        <p:txBody>
          <a:bodyPr anchor="ctr">
            <a:noAutofit/>
          </a:bodyPr>
          <a:lstStyle>
            <a:lvl1pPr algn="ctr">
              <a:defRPr sz="3200">
                <a:solidFill>
                  <a:srgbClr val="007CC3"/>
                </a:solidFill>
              </a:defRPr>
            </a:lvl1pPr>
          </a:lstStyle>
          <a:p>
            <a:r>
              <a:rPr lang="en-US" dirty="0"/>
              <a:t>TITLE TEXT</a:t>
            </a:r>
          </a:p>
        </p:txBody>
      </p:sp>
      <p:sp>
        <p:nvSpPr>
          <p:cNvPr id="14" name="Text Placeholder 2"/>
          <p:cNvSpPr>
            <a:spLocks noGrp="1"/>
          </p:cNvSpPr>
          <p:nvPr>
            <p:ph type="body" idx="1" hasCustomPrompt="1"/>
          </p:nvPr>
        </p:nvSpPr>
        <p:spPr>
          <a:xfrm>
            <a:off x="1549093" y="3435351"/>
            <a:ext cx="9154073" cy="420333"/>
          </a:xfrm>
          <a:prstGeom prst="rect">
            <a:avLst/>
          </a:prstGeom>
        </p:spPr>
        <p:txBody>
          <a:bodyPr anchor="t">
            <a:noAutofit/>
          </a:bodyPr>
          <a:lstStyle>
            <a:lvl1pPr marL="457189" indent="-457189" algn="ctr">
              <a:buNone/>
              <a:defRPr kumimoji="0" lang="en-US" sz="2133" normalizeH="0" dirty="0" smtClean="0">
                <a:solidFill>
                  <a:schemeClr val="tx1">
                    <a:lumMod val="95000"/>
                    <a:lumOff val="5000"/>
                  </a:schemeClr>
                </a:solidFill>
                <a:effectLst/>
                <a:latin typeface="Arial"/>
                <a:ea typeface="Arial"/>
                <a:cs typeface="Arial"/>
              </a:defRPr>
            </a:lvl1pPr>
          </a:lstStyle>
          <a:p>
            <a:pPr marL="0" lvl="0" indent="0" fontAlgn="auto" hangingPunct="1">
              <a:spcBef>
                <a:spcPts val="0"/>
              </a:spcBef>
              <a:buSzTx/>
            </a:pPr>
            <a:r>
              <a:rPr lang="en-US" dirty="0"/>
              <a:t>CLICK TO EDIT MASTER TEXT STYLES</a:t>
            </a:r>
          </a:p>
        </p:txBody>
      </p:sp>
      <p:sp>
        <p:nvSpPr>
          <p:cNvPr id="15" name="Text Placeholder 2"/>
          <p:cNvSpPr>
            <a:spLocks noGrp="1"/>
          </p:cNvSpPr>
          <p:nvPr>
            <p:ph type="body" idx="10" hasCustomPrompt="1"/>
          </p:nvPr>
        </p:nvSpPr>
        <p:spPr>
          <a:xfrm>
            <a:off x="2649938" y="4283448"/>
            <a:ext cx="7097881" cy="1042403"/>
          </a:xfrm>
          <a:prstGeom prst="rect">
            <a:avLst/>
          </a:prstGeom>
        </p:spPr>
        <p:txBody>
          <a:bodyPr anchor="t">
            <a:noAutofit/>
          </a:bodyPr>
          <a:lstStyle>
            <a:lvl1pPr marL="0" indent="0" algn="ctr">
              <a:buNone/>
              <a:defRPr kumimoji="0" lang="en-US" sz="1600" normalizeH="0" dirty="0" smtClean="0">
                <a:solidFill>
                  <a:schemeClr val="tx1">
                    <a:lumMod val="95000"/>
                    <a:lumOff val="5000"/>
                  </a:schemeClr>
                </a:solidFill>
                <a:effectLst/>
                <a:latin typeface="Arial"/>
                <a:ea typeface="Arial"/>
                <a:cs typeface="Arial"/>
              </a:defRPr>
            </a:lvl1pPr>
          </a:lstStyle>
          <a:p>
            <a:pPr marL="0" lvl="0" indent="0" fontAlgn="auto" hangingPunct="1">
              <a:spcBef>
                <a:spcPts val="0"/>
              </a:spcBef>
              <a:buSzTx/>
            </a:pPr>
            <a:r>
              <a:rPr lang="en-US" dirty="0"/>
              <a:t>CLICK TO EDIT MASTER TEXT STYLES</a:t>
            </a:r>
          </a:p>
        </p:txBody>
      </p:sp>
      <p:sp>
        <p:nvSpPr>
          <p:cNvPr id="16" name="object 8"/>
          <p:cNvSpPr/>
          <p:nvPr/>
        </p:nvSpPr>
        <p:spPr>
          <a:xfrm>
            <a:off x="68221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18"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19"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0" name="object 21"/>
          <p:cNvSpPr/>
          <p:nvPr/>
        </p:nvSpPr>
        <p:spPr>
          <a:xfrm>
            <a:off x="113708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pic>
        <p:nvPicPr>
          <p:cNvPr id="11" name="Picture 10"/>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21268353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9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596918" y="1533779"/>
            <a:ext cx="9369820" cy="633687"/>
          </a:xfrm>
          <a:prstGeom prst="rect">
            <a:avLst/>
          </a:prstGeom>
        </p:spPr>
        <p:txBody>
          <a:bodyPr anchor="t">
            <a:noAutofit/>
          </a:bodyPr>
          <a:lstStyle>
            <a:lvl1pPr>
              <a:defRPr sz="2667" b="0">
                <a:solidFill>
                  <a:schemeClr val="tx1"/>
                </a:solidFill>
              </a:defRPr>
            </a:lvl1pPr>
          </a:lstStyle>
          <a:p>
            <a:r>
              <a:rPr lang="en-US" dirty="0"/>
              <a:t>Title text</a:t>
            </a:r>
          </a:p>
        </p:txBody>
      </p:sp>
      <p:sp>
        <p:nvSpPr>
          <p:cNvPr id="1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8"/>
          <p:cNvSpPr/>
          <p:nvPr/>
        </p:nvSpPr>
        <p:spPr>
          <a:xfrm>
            <a:off x="698510"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3"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4" name="object 21"/>
          <p:cNvSpPr/>
          <p:nvPr/>
        </p:nvSpPr>
        <p:spPr>
          <a:xfrm>
            <a:off x="113545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5" name="object 3"/>
          <p:cNvSpPr/>
          <p:nvPr/>
        </p:nvSpPr>
        <p:spPr>
          <a:xfrm>
            <a:off x="425052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6" name="object 4"/>
          <p:cNvSpPr/>
          <p:nvPr/>
        </p:nvSpPr>
        <p:spPr>
          <a:xfrm>
            <a:off x="3540121"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7" name="object 5"/>
          <p:cNvSpPr/>
          <p:nvPr/>
        </p:nvSpPr>
        <p:spPr>
          <a:xfrm>
            <a:off x="2829718"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8" name="object 6"/>
          <p:cNvSpPr/>
          <p:nvPr/>
        </p:nvSpPr>
        <p:spPr>
          <a:xfrm>
            <a:off x="211931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9" name="object 7"/>
          <p:cNvSpPr/>
          <p:nvPr/>
        </p:nvSpPr>
        <p:spPr>
          <a:xfrm>
            <a:off x="140891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0" name="object 22"/>
          <p:cNvSpPr/>
          <p:nvPr/>
        </p:nvSpPr>
        <p:spPr>
          <a:xfrm>
            <a:off x="10644147"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1" name="object 23"/>
          <p:cNvSpPr/>
          <p:nvPr/>
        </p:nvSpPr>
        <p:spPr>
          <a:xfrm>
            <a:off x="993374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2" name="object 24"/>
          <p:cNvSpPr/>
          <p:nvPr/>
        </p:nvSpPr>
        <p:spPr>
          <a:xfrm>
            <a:off x="9223342"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3" name="object 25"/>
          <p:cNvSpPr/>
          <p:nvPr/>
        </p:nvSpPr>
        <p:spPr>
          <a:xfrm>
            <a:off x="851293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4" name="object 26"/>
          <p:cNvSpPr/>
          <p:nvPr/>
        </p:nvSpPr>
        <p:spPr>
          <a:xfrm>
            <a:off x="7802537"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6" name="object 28"/>
          <p:cNvSpPr/>
          <p:nvPr/>
        </p:nvSpPr>
        <p:spPr>
          <a:xfrm>
            <a:off x="4960926"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41" name="object 28"/>
          <p:cNvSpPr/>
          <p:nvPr/>
        </p:nvSpPr>
        <p:spPr>
          <a:xfrm>
            <a:off x="7092134"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42" name="object 3"/>
          <p:cNvSpPr/>
          <p:nvPr/>
        </p:nvSpPr>
        <p:spPr>
          <a:xfrm>
            <a:off x="567132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43" name="object 28"/>
          <p:cNvSpPr/>
          <p:nvPr/>
        </p:nvSpPr>
        <p:spPr>
          <a:xfrm>
            <a:off x="6381731"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pic>
        <p:nvPicPr>
          <p:cNvPr id="37" name="Picture 36"/>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676990488"/>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10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1276537" y="1533779"/>
            <a:ext cx="9369820" cy="633687"/>
          </a:xfrm>
          <a:prstGeom prst="rect">
            <a:avLst/>
          </a:prstGeom>
        </p:spPr>
        <p:txBody>
          <a:bodyPr anchor="t">
            <a:noAutofit/>
          </a:bodyPr>
          <a:lstStyle>
            <a:lvl1pPr>
              <a:defRPr sz="2667" b="0">
                <a:solidFill>
                  <a:schemeClr val="tx1"/>
                </a:solidFill>
              </a:defRPr>
            </a:lvl1pPr>
          </a:lstStyle>
          <a:p>
            <a:r>
              <a:rPr lang="en-US" dirty="0"/>
              <a:t>Title text</a:t>
            </a:r>
          </a:p>
        </p:txBody>
      </p:sp>
      <p:sp>
        <p:nvSpPr>
          <p:cNvPr id="1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8"/>
          <p:cNvSpPr/>
          <p:nvPr/>
        </p:nvSpPr>
        <p:spPr>
          <a:xfrm>
            <a:off x="698510"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3"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4" name="object 21"/>
          <p:cNvSpPr/>
          <p:nvPr/>
        </p:nvSpPr>
        <p:spPr>
          <a:xfrm>
            <a:off x="113545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5" name="object 3"/>
          <p:cNvSpPr/>
          <p:nvPr/>
        </p:nvSpPr>
        <p:spPr>
          <a:xfrm>
            <a:off x="425052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6" name="object 4"/>
          <p:cNvSpPr/>
          <p:nvPr/>
        </p:nvSpPr>
        <p:spPr>
          <a:xfrm>
            <a:off x="3540121"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7" name="object 5"/>
          <p:cNvSpPr/>
          <p:nvPr/>
        </p:nvSpPr>
        <p:spPr>
          <a:xfrm>
            <a:off x="2829718"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8" name="object 6"/>
          <p:cNvSpPr/>
          <p:nvPr/>
        </p:nvSpPr>
        <p:spPr>
          <a:xfrm>
            <a:off x="211931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9" name="object 7"/>
          <p:cNvSpPr/>
          <p:nvPr/>
        </p:nvSpPr>
        <p:spPr>
          <a:xfrm>
            <a:off x="140891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30" name="object 22"/>
          <p:cNvSpPr/>
          <p:nvPr/>
        </p:nvSpPr>
        <p:spPr>
          <a:xfrm>
            <a:off x="10644147"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1" name="object 23"/>
          <p:cNvSpPr/>
          <p:nvPr/>
        </p:nvSpPr>
        <p:spPr>
          <a:xfrm>
            <a:off x="993374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2" name="object 24"/>
          <p:cNvSpPr/>
          <p:nvPr/>
        </p:nvSpPr>
        <p:spPr>
          <a:xfrm>
            <a:off x="9223342"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3" name="object 25"/>
          <p:cNvSpPr/>
          <p:nvPr/>
        </p:nvSpPr>
        <p:spPr>
          <a:xfrm>
            <a:off x="851293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4" name="object 26"/>
          <p:cNvSpPr/>
          <p:nvPr/>
        </p:nvSpPr>
        <p:spPr>
          <a:xfrm>
            <a:off x="7802537"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5" name="object 28"/>
          <p:cNvSpPr/>
          <p:nvPr/>
        </p:nvSpPr>
        <p:spPr>
          <a:xfrm>
            <a:off x="4960926"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6" name="object 28"/>
          <p:cNvSpPr/>
          <p:nvPr/>
        </p:nvSpPr>
        <p:spPr>
          <a:xfrm>
            <a:off x="7092134"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7" name="object 3"/>
          <p:cNvSpPr/>
          <p:nvPr/>
        </p:nvSpPr>
        <p:spPr>
          <a:xfrm>
            <a:off x="567132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8" name="object 28"/>
          <p:cNvSpPr/>
          <p:nvPr/>
        </p:nvSpPr>
        <p:spPr>
          <a:xfrm>
            <a:off x="6381731"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pic>
        <p:nvPicPr>
          <p:cNvPr id="42" name="Picture 41"/>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2236858256"/>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14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1930105" y="1533779"/>
            <a:ext cx="8766569" cy="633687"/>
          </a:xfrm>
          <a:prstGeom prst="rect">
            <a:avLst/>
          </a:prstGeom>
        </p:spPr>
        <p:txBody>
          <a:bodyPr anchor="t">
            <a:noAutofit/>
          </a:bodyPr>
          <a:lstStyle>
            <a:lvl1pPr>
              <a:tabLst/>
              <a:defRPr sz="2667" b="0">
                <a:solidFill>
                  <a:schemeClr val="tx1"/>
                </a:solidFill>
              </a:defRPr>
            </a:lvl1pPr>
          </a:lstStyle>
          <a:p>
            <a:r>
              <a:rPr lang="en-US" dirty="0"/>
              <a:t>Title text</a:t>
            </a:r>
          </a:p>
        </p:txBody>
      </p:sp>
      <p:sp>
        <p:nvSpPr>
          <p:cNvPr id="1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8"/>
          <p:cNvSpPr/>
          <p:nvPr/>
        </p:nvSpPr>
        <p:spPr>
          <a:xfrm>
            <a:off x="698510"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3"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4" name="object 21"/>
          <p:cNvSpPr/>
          <p:nvPr/>
        </p:nvSpPr>
        <p:spPr>
          <a:xfrm>
            <a:off x="113545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5" name="object 3"/>
          <p:cNvSpPr/>
          <p:nvPr/>
        </p:nvSpPr>
        <p:spPr>
          <a:xfrm>
            <a:off x="425052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6" name="object 4"/>
          <p:cNvSpPr/>
          <p:nvPr/>
        </p:nvSpPr>
        <p:spPr>
          <a:xfrm>
            <a:off x="3540121"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7" name="object 5"/>
          <p:cNvSpPr/>
          <p:nvPr/>
        </p:nvSpPr>
        <p:spPr>
          <a:xfrm>
            <a:off x="2829718"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8" name="object 6"/>
          <p:cNvSpPr/>
          <p:nvPr/>
        </p:nvSpPr>
        <p:spPr>
          <a:xfrm>
            <a:off x="211931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29" name="object 7"/>
          <p:cNvSpPr/>
          <p:nvPr/>
        </p:nvSpPr>
        <p:spPr>
          <a:xfrm>
            <a:off x="140891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0" name="object 22"/>
          <p:cNvSpPr/>
          <p:nvPr/>
        </p:nvSpPr>
        <p:spPr>
          <a:xfrm>
            <a:off x="10644147"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1" name="object 23"/>
          <p:cNvSpPr/>
          <p:nvPr/>
        </p:nvSpPr>
        <p:spPr>
          <a:xfrm>
            <a:off x="993374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2" name="object 24"/>
          <p:cNvSpPr/>
          <p:nvPr/>
        </p:nvSpPr>
        <p:spPr>
          <a:xfrm>
            <a:off x="9223342"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3" name="object 25"/>
          <p:cNvSpPr/>
          <p:nvPr/>
        </p:nvSpPr>
        <p:spPr>
          <a:xfrm>
            <a:off x="851293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4" name="object 26"/>
          <p:cNvSpPr/>
          <p:nvPr/>
        </p:nvSpPr>
        <p:spPr>
          <a:xfrm>
            <a:off x="7802537"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5" name="object 28"/>
          <p:cNvSpPr/>
          <p:nvPr/>
        </p:nvSpPr>
        <p:spPr>
          <a:xfrm>
            <a:off x="4960926"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6" name="object 28"/>
          <p:cNvSpPr/>
          <p:nvPr/>
        </p:nvSpPr>
        <p:spPr>
          <a:xfrm>
            <a:off x="7092134"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7" name="object 3"/>
          <p:cNvSpPr/>
          <p:nvPr/>
        </p:nvSpPr>
        <p:spPr>
          <a:xfrm>
            <a:off x="567132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8" name="object 28"/>
          <p:cNvSpPr/>
          <p:nvPr/>
        </p:nvSpPr>
        <p:spPr>
          <a:xfrm>
            <a:off x="6381731"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pic>
        <p:nvPicPr>
          <p:cNvPr id="42" name="Picture 41"/>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20046323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15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2712489" y="1533779"/>
            <a:ext cx="8299056" cy="633687"/>
          </a:xfrm>
          <a:prstGeom prst="rect">
            <a:avLst/>
          </a:prstGeom>
        </p:spPr>
        <p:txBody>
          <a:bodyPr anchor="t">
            <a:noAutofit/>
          </a:bodyPr>
          <a:lstStyle>
            <a:lvl1pPr>
              <a:defRPr sz="2667" b="0">
                <a:solidFill>
                  <a:schemeClr val="tx1"/>
                </a:solidFill>
              </a:defRPr>
            </a:lvl1pPr>
          </a:lstStyle>
          <a:p>
            <a:r>
              <a:rPr lang="en-US" dirty="0"/>
              <a:t>Title text</a:t>
            </a:r>
          </a:p>
        </p:txBody>
      </p:sp>
      <p:sp>
        <p:nvSpPr>
          <p:cNvPr id="1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8"/>
          <p:cNvSpPr/>
          <p:nvPr/>
        </p:nvSpPr>
        <p:spPr>
          <a:xfrm>
            <a:off x="698510"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3"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4" name="object 21"/>
          <p:cNvSpPr/>
          <p:nvPr/>
        </p:nvSpPr>
        <p:spPr>
          <a:xfrm>
            <a:off x="113545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5" name="object 3"/>
          <p:cNvSpPr/>
          <p:nvPr/>
        </p:nvSpPr>
        <p:spPr>
          <a:xfrm>
            <a:off x="425052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6" name="object 4"/>
          <p:cNvSpPr/>
          <p:nvPr/>
        </p:nvSpPr>
        <p:spPr>
          <a:xfrm>
            <a:off x="3540121"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7" name="object 5"/>
          <p:cNvSpPr/>
          <p:nvPr/>
        </p:nvSpPr>
        <p:spPr>
          <a:xfrm>
            <a:off x="2829718"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007CC3"/>
          </a:solidFill>
        </p:spPr>
        <p:txBody>
          <a:bodyPr wrap="square" lIns="0" tIns="0" rIns="0" bIns="0" rtlCol="0"/>
          <a:lstStyle/>
          <a:p>
            <a:endParaRPr sz="2400"/>
          </a:p>
        </p:txBody>
      </p:sp>
      <p:sp>
        <p:nvSpPr>
          <p:cNvPr id="28" name="object 6"/>
          <p:cNvSpPr/>
          <p:nvPr/>
        </p:nvSpPr>
        <p:spPr>
          <a:xfrm>
            <a:off x="211931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9" name="object 7"/>
          <p:cNvSpPr/>
          <p:nvPr/>
        </p:nvSpPr>
        <p:spPr>
          <a:xfrm>
            <a:off x="140891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0" name="object 22"/>
          <p:cNvSpPr/>
          <p:nvPr/>
        </p:nvSpPr>
        <p:spPr>
          <a:xfrm>
            <a:off x="10644147"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1" name="object 23"/>
          <p:cNvSpPr/>
          <p:nvPr/>
        </p:nvSpPr>
        <p:spPr>
          <a:xfrm>
            <a:off x="993374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2" name="object 24"/>
          <p:cNvSpPr/>
          <p:nvPr/>
        </p:nvSpPr>
        <p:spPr>
          <a:xfrm>
            <a:off x="9223342"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3" name="object 25"/>
          <p:cNvSpPr/>
          <p:nvPr/>
        </p:nvSpPr>
        <p:spPr>
          <a:xfrm>
            <a:off x="851293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4" name="object 26"/>
          <p:cNvSpPr/>
          <p:nvPr/>
        </p:nvSpPr>
        <p:spPr>
          <a:xfrm>
            <a:off x="7802537"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5" name="object 28"/>
          <p:cNvSpPr/>
          <p:nvPr/>
        </p:nvSpPr>
        <p:spPr>
          <a:xfrm>
            <a:off x="4960926"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6" name="object 28"/>
          <p:cNvSpPr/>
          <p:nvPr/>
        </p:nvSpPr>
        <p:spPr>
          <a:xfrm>
            <a:off x="7092134"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7" name="object 3"/>
          <p:cNvSpPr/>
          <p:nvPr/>
        </p:nvSpPr>
        <p:spPr>
          <a:xfrm>
            <a:off x="567132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8" name="object 28"/>
          <p:cNvSpPr/>
          <p:nvPr/>
        </p:nvSpPr>
        <p:spPr>
          <a:xfrm>
            <a:off x="6381731"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pic>
        <p:nvPicPr>
          <p:cNvPr id="42" name="Picture 41"/>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29055932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16_Custom Layout">
    <p:spTree>
      <p:nvGrpSpPr>
        <p:cNvPr id="1" name=""/>
        <p:cNvGrpSpPr/>
        <p:nvPr/>
      </p:nvGrpSpPr>
      <p:grpSpPr>
        <a:xfrm>
          <a:off x="0" y="0"/>
          <a:ext cx="0" cy="0"/>
          <a:chOff x="0" y="0"/>
          <a:chExt cx="0" cy="0"/>
        </a:xfrm>
      </p:grpSpPr>
      <p:sp>
        <p:nvSpPr>
          <p:cNvPr id="40" name="Shape 40"/>
          <p:cNvSpPr>
            <a:spLocks noGrp="1"/>
          </p:cNvSpPr>
          <p:nvPr>
            <p:ph type="title" hasCustomPrompt="1"/>
          </p:nvPr>
        </p:nvSpPr>
        <p:spPr>
          <a:xfrm>
            <a:off x="3318135" y="1533779"/>
            <a:ext cx="7447068" cy="633687"/>
          </a:xfrm>
          <a:prstGeom prst="rect">
            <a:avLst/>
          </a:prstGeom>
        </p:spPr>
        <p:txBody>
          <a:bodyPr anchor="t">
            <a:noAutofit/>
          </a:bodyPr>
          <a:lstStyle>
            <a:lvl1pPr>
              <a:defRPr sz="2667" b="0">
                <a:solidFill>
                  <a:schemeClr val="tx1"/>
                </a:solidFill>
              </a:defRPr>
            </a:lvl1pPr>
          </a:lstStyle>
          <a:p>
            <a:r>
              <a:rPr lang="en-US" dirty="0"/>
              <a:t>Title text</a:t>
            </a:r>
          </a:p>
        </p:txBody>
      </p:sp>
      <p:sp>
        <p:nvSpPr>
          <p:cNvPr id="19" name="Shape 42"/>
          <p:cNvSpPr>
            <a:spLocks noGrp="1"/>
          </p:cNvSpPr>
          <p:nvPr>
            <p:ph type="sldNum" sz="quarter" idx="2"/>
          </p:nvPr>
        </p:nvSpPr>
        <p:spPr>
          <a:xfrm>
            <a:off x="308518" y="6340177"/>
            <a:ext cx="624383" cy="372535"/>
          </a:xfrm>
          <a:prstGeom prst="rect">
            <a:avLst/>
          </a:prstGeom>
        </p:spPr>
        <p:txBody>
          <a:bodyPr/>
          <a:lstStyle>
            <a:lvl1pPr algn="l">
              <a:defRPr sz="1333">
                <a:solidFill>
                  <a:schemeClr val="tx1">
                    <a:lumMod val="75000"/>
                    <a:lumOff val="25000"/>
                  </a:schemeClr>
                </a:solidFill>
                <a:latin typeface="Arial" panose="020B0604020202020204" pitchFamily="34" charset="0"/>
                <a:cs typeface="Arial" panose="020B0604020202020204" pitchFamily="34" charset="0"/>
              </a:defRPr>
            </a:lvl1pPr>
          </a:lstStyle>
          <a:p>
            <a:fld id="{DB0A2B32-72D9-4ED0-9682-8D0082D9B020}" type="slidenum">
              <a:rPr lang="en-US" smtClean="0"/>
              <a:t>‹#›</a:t>
            </a:fld>
            <a:endParaRPr lang="en-US"/>
          </a:p>
        </p:txBody>
      </p:sp>
      <p:sp>
        <p:nvSpPr>
          <p:cNvPr id="21" name="object 8"/>
          <p:cNvSpPr/>
          <p:nvPr/>
        </p:nvSpPr>
        <p:spPr>
          <a:xfrm>
            <a:off x="698510"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2" name="object 9"/>
          <p:cNvSpPr/>
          <p:nvPr/>
        </p:nvSpPr>
        <p:spPr>
          <a:xfrm>
            <a:off x="-11893" y="2832016"/>
            <a:ext cx="138935" cy="1153909"/>
          </a:xfrm>
          <a:custGeom>
            <a:avLst/>
            <a:gdLst/>
            <a:ahLst/>
            <a:cxnLst/>
            <a:rect l="l" t="t" r="r" b="b"/>
            <a:pathLst>
              <a:path w="106044"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3" name="object 20"/>
          <p:cNvSpPr/>
          <p:nvPr/>
        </p:nvSpPr>
        <p:spPr>
          <a:xfrm>
            <a:off x="12064943"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4" name="object 21"/>
          <p:cNvSpPr/>
          <p:nvPr/>
        </p:nvSpPr>
        <p:spPr>
          <a:xfrm>
            <a:off x="11354550"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25" name="object 3"/>
          <p:cNvSpPr/>
          <p:nvPr/>
        </p:nvSpPr>
        <p:spPr>
          <a:xfrm>
            <a:off x="425052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6" name="object 4"/>
          <p:cNvSpPr/>
          <p:nvPr/>
        </p:nvSpPr>
        <p:spPr>
          <a:xfrm>
            <a:off x="3540121"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007CC3"/>
          </a:solidFill>
        </p:spPr>
        <p:txBody>
          <a:bodyPr wrap="square" lIns="0" tIns="0" rIns="0" bIns="0" rtlCol="0"/>
          <a:lstStyle/>
          <a:p>
            <a:endParaRPr sz="2400"/>
          </a:p>
        </p:txBody>
      </p:sp>
      <p:sp>
        <p:nvSpPr>
          <p:cNvPr id="27" name="object 5"/>
          <p:cNvSpPr/>
          <p:nvPr/>
        </p:nvSpPr>
        <p:spPr>
          <a:xfrm>
            <a:off x="2829718"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8" name="object 6"/>
          <p:cNvSpPr/>
          <p:nvPr/>
        </p:nvSpPr>
        <p:spPr>
          <a:xfrm>
            <a:off x="211931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29" name="object 7"/>
          <p:cNvSpPr/>
          <p:nvPr/>
        </p:nvSpPr>
        <p:spPr>
          <a:xfrm>
            <a:off x="1408913"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0" name="object 22"/>
          <p:cNvSpPr/>
          <p:nvPr/>
        </p:nvSpPr>
        <p:spPr>
          <a:xfrm>
            <a:off x="10644147"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1" name="object 23"/>
          <p:cNvSpPr/>
          <p:nvPr/>
        </p:nvSpPr>
        <p:spPr>
          <a:xfrm>
            <a:off x="9933745"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2" name="object 24"/>
          <p:cNvSpPr/>
          <p:nvPr/>
        </p:nvSpPr>
        <p:spPr>
          <a:xfrm>
            <a:off x="9223342" y="2832016"/>
            <a:ext cx="138935" cy="1153909"/>
          </a:xfrm>
          <a:custGeom>
            <a:avLst/>
            <a:gdLst/>
            <a:ahLst/>
            <a:cxnLst/>
            <a:rect l="l" t="t" r="r" b="b"/>
            <a:pathLst>
              <a:path w="106045" h="880745">
                <a:moveTo>
                  <a:pt x="105956" y="880262"/>
                </a:moveTo>
                <a:lnTo>
                  <a:pt x="0" y="880262"/>
                </a:lnTo>
                <a:lnTo>
                  <a:pt x="0" y="0"/>
                </a:lnTo>
                <a:lnTo>
                  <a:pt x="105956" y="0"/>
                </a:lnTo>
                <a:lnTo>
                  <a:pt x="105956" y="880262"/>
                </a:lnTo>
                <a:close/>
              </a:path>
            </a:pathLst>
          </a:custGeom>
          <a:solidFill>
            <a:srgbClr val="B8B8B8"/>
          </a:solidFill>
        </p:spPr>
        <p:txBody>
          <a:bodyPr wrap="square" lIns="0" tIns="0" rIns="0" bIns="0" rtlCol="0"/>
          <a:lstStyle/>
          <a:p>
            <a:endParaRPr sz="2400"/>
          </a:p>
        </p:txBody>
      </p:sp>
      <p:sp>
        <p:nvSpPr>
          <p:cNvPr id="33" name="object 25"/>
          <p:cNvSpPr/>
          <p:nvPr/>
        </p:nvSpPr>
        <p:spPr>
          <a:xfrm>
            <a:off x="851293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4" name="object 26"/>
          <p:cNvSpPr/>
          <p:nvPr/>
        </p:nvSpPr>
        <p:spPr>
          <a:xfrm>
            <a:off x="7802537"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5" name="object 28"/>
          <p:cNvSpPr/>
          <p:nvPr/>
        </p:nvSpPr>
        <p:spPr>
          <a:xfrm>
            <a:off x="4960926"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6" name="object 28"/>
          <p:cNvSpPr/>
          <p:nvPr/>
        </p:nvSpPr>
        <p:spPr>
          <a:xfrm>
            <a:off x="7092134"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7" name="object 3"/>
          <p:cNvSpPr/>
          <p:nvPr/>
        </p:nvSpPr>
        <p:spPr>
          <a:xfrm>
            <a:off x="5671329"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sp>
        <p:nvSpPr>
          <p:cNvPr id="38" name="object 28"/>
          <p:cNvSpPr/>
          <p:nvPr/>
        </p:nvSpPr>
        <p:spPr>
          <a:xfrm>
            <a:off x="6381731" y="2832016"/>
            <a:ext cx="138935" cy="1153909"/>
          </a:xfrm>
          <a:custGeom>
            <a:avLst/>
            <a:gdLst/>
            <a:ahLst/>
            <a:cxnLst/>
            <a:rect l="l" t="t" r="r" b="b"/>
            <a:pathLst>
              <a:path w="106045" h="880745">
                <a:moveTo>
                  <a:pt x="105943" y="880262"/>
                </a:moveTo>
                <a:lnTo>
                  <a:pt x="0" y="880262"/>
                </a:lnTo>
                <a:lnTo>
                  <a:pt x="0" y="0"/>
                </a:lnTo>
                <a:lnTo>
                  <a:pt x="105943" y="0"/>
                </a:lnTo>
                <a:lnTo>
                  <a:pt x="105943" y="880262"/>
                </a:lnTo>
                <a:close/>
              </a:path>
            </a:pathLst>
          </a:custGeom>
          <a:solidFill>
            <a:srgbClr val="B8B8B8"/>
          </a:solidFill>
        </p:spPr>
        <p:txBody>
          <a:bodyPr wrap="square" lIns="0" tIns="0" rIns="0" bIns="0" rtlCol="0"/>
          <a:lstStyle/>
          <a:p>
            <a:endParaRPr sz="2400"/>
          </a:p>
        </p:txBody>
      </p:sp>
      <p:pic>
        <p:nvPicPr>
          <p:cNvPr id="42" name="Picture 41"/>
          <p:cNvPicPr>
            <a:picLocks noChangeAspect="1"/>
          </p:cNvPicPr>
          <p:nvPr/>
        </p:nvPicPr>
        <p:blipFill>
          <a:blip r:embed="rId2"/>
          <a:stretch>
            <a:fillRect/>
          </a:stretch>
        </p:blipFill>
        <p:spPr>
          <a:xfrm>
            <a:off x="10713113" y="6015481"/>
            <a:ext cx="1212887" cy="620353"/>
          </a:xfrm>
          <a:prstGeom prst="rect">
            <a:avLst/>
          </a:prstGeom>
        </p:spPr>
      </p:pic>
    </p:spTree>
    <p:extLst>
      <p:ext uri="{BB962C8B-B14F-4D97-AF65-F5344CB8AC3E}">
        <p14:creationId xmlns:p14="http://schemas.microsoft.com/office/powerpoint/2010/main" val="3887548174"/>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204340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ransition spd="med"/>
  <p:hf hdr="0" ftr="0" dt="0"/>
  <p:txStyles>
    <p:titleStyle>
      <a:lvl1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1pPr>
      <a:lvl2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2pPr>
      <a:lvl3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3pPr>
      <a:lvl4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4pPr>
      <a:lvl5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5pPr>
      <a:lvl6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6pPr>
      <a:lvl7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7pPr>
      <a:lvl8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8pPr>
      <a:lvl9pPr marL="0" marR="0" indent="0" algn="l" defTabSz="609585" rtl="0" eaLnBrk="1" latinLnBrk="0" hangingPunct="1">
        <a:lnSpc>
          <a:spcPct val="100000"/>
        </a:lnSpc>
        <a:spcBef>
          <a:spcPts val="0"/>
        </a:spcBef>
        <a:spcAft>
          <a:spcPts val="0"/>
        </a:spcAft>
        <a:buClrTx/>
        <a:buSzTx/>
        <a:buFontTx/>
        <a:buNone/>
        <a:tabLst/>
        <a:defRPr sz="3200" b="0" i="0" u="none" strike="noStrike" cap="none" spc="0" baseline="0">
          <a:ln>
            <a:noFill/>
          </a:ln>
          <a:solidFill>
            <a:srgbClr val="2670C3"/>
          </a:solidFill>
          <a:uFillTx/>
          <a:latin typeface="Arial"/>
          <a:ea typeface="Arial"/>
          <a:cs typeface="Arial"/>
          <a:sym typeface="Arial"/>
        </a:defRPr>
      </a:lvl9pPr>
    </p:titleStyle>
    <p:bodyStyle>
      <a:lvl1pPr marL="457189" marR="0" indent="-457189"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1pPr>
      <a:lvl2pPr marL="1045002" marR="0" indent="-435417"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2pPr>
      <a:lvl3pPr marL="1625559" marR="0" indent="-406390"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3pPr>
      <a:lvl4pPr marL="2316422" marR="0" indent="-487668"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4pPr>
      <a:lvl5pPr marL="2926007" marR="0" indent="-487668"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5pPr>
      <a:lvl6pPr marL="3535592" marR="0" indent="-487668"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6pPr>
      <a:lvl7pPr marL="4145176" marR="0" indent="-487668"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7pPr>
      <a:lvl8pPr marL="4754760" marR="0" indent="-487666"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8pPr>
      <a:lvl9pPr marL="5364345" marR="0" indent="-487666" algn="l" defTabSz="609585" rtl="0" eaLnBrk="1" latinLnBrk="0" hangingPunct="1">
        <a:lnSpc>
          <a:spcPct val="100000"/>
        </a:lnSpc>
        <a:spcBef>
          <a:spcPts val="933"/>
        </a:spcBef>
        <a:spcAft>
          <a:spcPts val="0"/>
        </a:spcAft>
        <a:buClrTx/>
        <a:buSzPct val="100000"/>
        <a:buFont typeface="Arial"/>
        <a:buChar char="•"/>
        <a:tabLst/>
        <a:defRPr sz="4267" b="0" i="0" u="none" strike="noStrike" cap="none" spc="0" baseline="0">
          <a:ln>
            <a:noFill/>
          </a:ln>
          <a:solidFill>
            <a:srgbClr val="000000"/>
          </a:solidFill>
          <a:uFillTx/>
          <a:latin typeface="+mn-lt"/>
          <a:ea typeface="+mn-ea"/>
          <a:cs typeface="+mn-cs"/>
          <a:sym typeface="Calibri"/>
        </a:defRPr>
      </a:lvl9pPr>
    </p:bodyStyle>
    <p:otherStyle>
      <a:lvl1pPr marL="0" marR="0" indent="0"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1pPr>
      <a:lvl2pPr marL="0" marR="0" indent="609585"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2pPr>
      <a:lvl3pPr marL="0" marR="0" indent="1219170"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3pPr>
      <a:lvl4pPr marL="0" marR="0" indent="1828754"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4pPr>
      <a:lvl5pPr marL="0" marR="0" indent="2438339"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5pPr>
      <a:lvl6pPr marL="0" marR="0" indent="3047924"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6pPr>
      <a:lvl7pPr marL="0" marR="0" indent="3657509"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7pPr>
      <a:lvl8pPr marL="0" marR="0" indent="4267093"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8pPr>
      <a:lvl9pPr marL="0" marR="0" indent="4876678" algn="r" defTabSz="609585" rtl="0" eaLnBrk="1" latinLnBrk="0" hangingPunct="1">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15.xml"/><Relationship Id="rId6" Type="http://schemas.openxmlformats.org/officeDocument/2006/relationships/image" Target="../media/image10.jpeg"/><Relationship Id="rId5" Type="http://schemas.openxmlformats.org/officeDocument/2006/relationships/image" Target="../media/image9.jp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18" Type="http://schemas.openxmlformats.org/officeDocument/2006/relationships/image" Target="../media/image27.png"/><Relationship Id="rId3" Type="http://schemas.openxmlformats.org/officeDocument/2006/relationships/image" Target="../media/image12.svg"/><Relationship Id="rId21" Type="http://schemas.openxmlformats.org/officeDocument/2006/relationships/image" Target="../media/image30.svg"/><Relationship Id="rId7" Type="http://schemas.openxmlformats.org/officeDocument/2006/relationships/image" Target="../media/image16.svg"/><Relationship Id="rId12" Type="http://schemas.openxmlformats.org/officeDocument/2006/relationships/image" Target="../media/image21.png"/><Relationship Id="rId17" Type="http://schemas.openxmlformats.org/officeDocument/2006/relationships/image" Target="../media/image26.svg"/><Relationship Id="rId2" Type="http://schemas.openxmlformats.org/officeDocument/2006/relationships/image" Target="../media/image11.png"/><Relationship Id="rId16" Type="http://schemas.openxmlformats.org/officeDocument/2006/relationships/image" Target="../media/image25.png"/><Relationship Id="rId20" Type="http://schemas.openxmlformats.org/officeDocument/2006/relationships/image" Target="../media/image29.png"/><Relationship Id="rId1" Type="http://schemas.openxmlformats.org/officeDocument/2006/relationships/slideLayout" Target="../slideLayouts/slideLayout15.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5" Type="http://schemas.openxmlformats.org/officeDocument/2006/relationships/image" Target="../media/image24.svg"/><Relationship Id="rId10" Type="http://schemas.openxmlformats.org/officeDocument/2006/relationships/image" Target="../media/image19.png"/><Relationship Id="rId19" Type="http://schemas.openxmlformats.org/officeDocument/2006/relationships/image" Target="../media/image28.svg"/><Relationship Id="rId4" Type="http://schemas.openxmlformats.org/officeDocument/2006/relationships/image" Target="../media/image13.png"/><Relationship Id="rId9" Type="http://schemas.openxmlformats.org/officeDocument/2006/relationships/image" Target="../media/image18.svg"/><Relationship Id="rId14" Type="http://schemas.openxmlformats.org/officeDocument/2006/relationships/image" Target="../media/image23.png"/><Relationship Id="rId22"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24.svg"/><Relationship Id="rId3" Type="http://schemas.openxmlformats.org/officeDocument/2006/relationships/image" Target="../media/image32.svg"/><Relationship Id="rId7" Type="http://schemas.openxmlformats.org/officeDocument/2006/relationships/image" Target="../media/image36.svg"/><Relationship Id="rId12" Type="http://schemas.openxmlformats.org/officeDocument/2006/relationships/image" Target="../media/image23.png"/><Relationship Id="rId2" Type="http://schemas.openxmlformats.org/officeDocument/2006/relationships/image" Target="../media/image31.png"/><Relationship Id="rId16" Type="http://schemas.openxmlformats.org/officeDocument/2006/relationships/image" Target="../media/image5.png"/><Relationship Id="rId1" Type="http://schemas.openxmlformats.org/officeDocument/2006/relationships/slideLayout" Target="../slideLayouts/slideLayout15.xml"/><Relationship Id="rId6" Type="http://schemas.openxmlformats.org/officeDocument/2006/relationships/image" Target="../media/image35.png"/><Relationship Id="rId11" Type="http://schemas.openxmlformats.org/officeDocument/2006/relationships/image" Target="../media/image22.svg"/><Relationship Id="rId5" Type="http://schemas.openxmlformats.org/officeDocument/2006/relationships/image" Target="../media/image34.svg"/><Relationship Id="rId15" Type="http://schemas.openxmlformats.org/officeDocument/2006/relationships/image" Target="../media/image26.svg"/><Relationship Id="rId10" Type="http://schemas.openxmlformats.org/officeDocument/2006/relationships/image" Target="../media/image21.png"/><Relationship Id="rId4" Type="http://schemas.openxmlformats.org/officeDocument/2006/relationships/image" Target="../media/image33.png"/><Relationship Id="rId9" Type="http://schemas.openxmlformats.org/officeDocument/2006/relationships/image" Target="../media/image38.svg"/><Relationship Id="rId14" Type="http://schemas.openxmlformats.org/officeDocument/2006/relationships/image" Target="../media/image25.png"/></Relationships>
</file>

<file path=ppt/slides/_rels/slide5.xml.rels><?xml version="1.0" encoding="UTF-8" standalone="yes"?>
<Relationships xmlns="http://schemas.openxmlformats.org/package/2006/relationships"><Relationship Id="rId13" Type="http://schemas.openxmlformats.org/officeDocument/2006/relationships/image" Target="../media/image50.png"/><Relationship Id="rId18" Type="http://schemas.openxmlformats.org/officeDocument/2006/relationships/image" Target="../media/image55.png"/><Relationship Id="rId26" Type="http://schemas.openxmlformats.org/officeDocument/2006/relationships/image" Target="../media/image5.png"/><Relationship Id="rId39" Type="http://schemas.openxmlformats.org/officeDocument/2006/relationships/image" Target="../media/image75.png"/><Relationship Id="rId21" Type="http://schemas.openxmlformats.org/officeDocument/2006/relationships/image" Target="../media/image58.jpeg"/><Relationship Id="rId34" Type="http://schemas.openxmlformats.org/officeDocument/2006/relationships/image" Target="../media/image70.png"/><Relationship Id="rId42" Type="http://schemas.openxmlformats.org/officeDocument/2006/relationships/image" Target="../media/image78.png"/><Relationship Id="rId47" Type="http://schemas.openxmlformats.org/officeDocument/2006/relationships/image" Target="../media/image83.jpeg"/><Relationship Id="rId7" Type="http://schemas.openxmlformats.org/officeDocument/2006/relationships/image" Target="../media/image44.png"/><Relationship Id="rId2" Type="http://schemas.openxmlformats.org/officeDocument/2006/relationships/image" Target="../media/image39.png"/><Relationship Id="rId16" Type="http://schemas.openxmlformats.org/officeDocument/2006/relationships/image" Target="../media/image53.png"/><Relationship Id="rId29" Type="http://schemas.openxmlformats.org/officeDocument/2006/relationships/image" Target="../media/image65.png"/><Relationship Id="rId11" Type="http://schemas.openxmlformats.org/officeDocument/2006/relationships/image" Target="../media/image48.png"/><Relationship Id="rId24" Type="http://schemas.openxmlformats.org/officeDocument/2006/relationships/image" Target="../media/image61.png"/><Relationship Id="rId32" Type="http://schemas.openxmlformats.org/officeDocument/2006/relationships/image" Target="../media/image68.png"/><Relationship Id="rId37" Type="http://schemas.openxmlformats.org/officeDocument/2006/relationships/image" Target="../media/image73.png"/><Relationship Id="rId40" Type="http://schemas.openxmlformats.org/officeDocument/2006/relationships/image" Target="../media/image76.png"/><Relationship Id="rId45" Type="http://schemas.openxmlformats.org/officeDocument/2006/relationships/image" Target="../media/image81.png"/><Relationship Id="rId5" Type="http://schemas.openxmlformats.org/officeDocument/2006/relationships/image" Target="../media/image42.png"/><Relationship Id="rId15" Type="http://schemas.openxmlformats.org/officeDocument/2006/relationships/image" Target="../media/image52.png"/><Relationship Id="rId23" Type="http://schemas.openxmlformats.org/officeDocument/2006/relationships/image" Target="../media/image60.svg"/><Relationship Id="rId28" Type="http://schemas.openxmlformats.org/officeDocument/2006/relationships/image" Target="../media/image64.png"/><Relationship Id="rId36" Type="http://schemas.openxmlformats.org/officeDocument/2006/relationships/image" Target="../media/image72.png"/><Relationship Id="rId49" Type="http://schemas.openxmlformats.org/officeDocument/2006/relationships/image" Target="../media/image85.jpeg"/><Relationship Id="rId10" Type="http://schemas.openxmlformats.org/officeDocument/2006/relationships/image" Target="../media/image47.png"/><Relationship Id="rId19" Type="http://schemas.openxmlformats.org/officeDocument/2006/relationships/image" Target="../media/image56.png"/><Relationship Id="rId31" Type="http://schemas.openxmlformats.org/officeDocument/2006/relationships/image" Target="../media/image67.png"/><Relationship Id="rId44" Type="http://schemas.openxmlformats.org/officeDocument/2006/relationships/image" Target="../media/image80.png"/><Relationship Id="rId4" Type="http://schemas.openxmlformats.org/officeDocument/2006/relationships/image" Target="../media/image41.png"/><Relationship Id="rId9" Type="http://schemas.openxmlformats.org/officeDocument/2006/relationships/image" Target="../media/image46.svg"/><Relationship Id="rId14" Type="http://schemas.openxmlformats.org/officeDocument/2006/relationships/image" Target="../media/image51.png"/><Relationship Id="rId22" Type="http://schemas.openxmlformats.org/officeDocument/2006/relationships/image" Target="../media/image59.png"/><Relationship Id="rId27" Type="http://schemas.openxmlformats.org/officeDocument/2006/relationships/image" Target="../media/image63.jpeg"/><Relationship Id="rId30" Type="http://schemas.openxmlformats.org/officeDocument/2006/relationships/image" Target="../media/image66.png"/><Relationship Id="rId35" Type="http://schemas.openxmlformats.org/officeDocument/2006/relationships/image" Target="../media/image71.png"/><Relationship Id="rId43" Type="http://schemas.openxmlformats.org/officeDocument/2006/relationships/image" Target="../media/image79.jpeg"/><Relationship Id="rId48" Type="http://schemas.openxmlformats.org/officeDocument/2006/relationships/image" Target="../media/image84.png"/><Relationship Id="rId8" Type="http://schemas.openxmlformats.org/officeDocument/2006/relationships/image" Target="../media/image45.png"/><Relationship Id="rId3" Type="http://schemas.openxmlformats.org/officeDocument/2006/relationships/image" Target="../media/image40.png"/><Relationship Id="rId12" Type="http://schemas.openxmlformats.org/officeDocument/2006/relationships/image" Target="../media/image49.png"/><Relationship Id="rId17" Type="http://schemas.openxmlformats.org/officeDocument/2006/relationships/image" Target="../media/image54.png"/><Relationship Id="rId25" Type="http://schemas.openxmlformats.org/officeDocument/2006/relationships/image" Target="../media/image62.png"/><Relationship Id="rId33" Type="http://schemas.openxmlformats.org/officeDocument/2006/relationships/image" Target="../media/image69.png"/><Relationship Id="rId38" Type="http://schemas.openxmlformats.org/officeDocument/2006/relationships/image" Target="../media/image74.png"/><Relationship Id="rId46" Type="http://schemas.openxmlformats.org/officeDocument/2006/relationships/image" Target="../media/image82.svg"/><Relationship Id="rId20" Type="http://schemas.openxmlformats.org/officeDocument/2006/relationships/image" Target="../media/image57.png"/><Relationship Id="rId41" Type="http://schemas.openxmlformats.org/officeDocument/2006/relationships/image" Target="../media/image77.png"/><Relationship Id="rId1" Type="http://schemas.openxmlformats.org/officeDocument/2006/relationships/slideLayout" Target="../slideLayouts/slideLayout15.xml"/><Relationship Id="rId6"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B210B4-D1D0-6AD3-B3D3-9CE0AE274BE2}"/>
              </a:ext>
            </a:extLst>
          </p:cNvPr>
          <p:cNvSpPr>
            <a:spLocks noGrp="1"/>
          </p:cNvSpPr>
          <p:nvPr>
            <p:ph type="title"/>
          </p:nvPr>
        </p:nvSpPr>
        <p:spPr>
          <a:xfrm>
            <a:off x="509273" y="4345490"/>
            <a:ext cx="4957031" cy="1562941"/>
          </a:xfrm>
        </p:spPr>
        <p:txBody>
          <a:bodyPr/>
          <a:lstStyle/>
          <a:p>
            <a:r>
              <a:rPr lang="en-US" dirty="0"/>
              <a:t>Portfolio realization for modern enterprises</a:t>
            </a:r>
          </a:p>
        </p:txBody>
      </p:sp>
      <p:pic>
        <p:nvPicPr>
          <p:cNvPr id="3" name="Picture 30" descr="Image result for gcp">
            <a:extLst>
              <a:ext uri="{FF2B5EF4-FFF2-40B4-BE49-F238E27FC236}">
                <a16:creationId xmlns:a16="http://schemas.microsoft.com/office/drawing/2014/main" id="{DFFA4AF8-63EC-46D3-AFD9-4A586D1E60FF}"/>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09273" y="675249"/>
            <a:ext cx="548640" cy="548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78518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82FE7-9945-484D-BB83-ED9103783738}"/>
              </a:ext>
            </a:extLst>
          </p:cNvPr>
          <p:cNvSpPr>
            <a:spLocks noGrp="1"/>
          </p:cNvSpPr>
          <p:nvPr>
            <p:ph type="title"/>
          </p:nvPr>
        </p:nvSpPr>
        <p:spPr/>
        <p:txBody>
          <a:bodyPr/>
          <a:lstStyle/>
          <a:p>
            <a:r>
              <a:rPr lang="en-US" dirty="0"/>
              <a:t>Modern enterprises need to</a:t>
            </a:r>
          </a:p>
        </p:txBody>
      </p:sp>
      <p:pic>
        <p:nvPicPr>
          <p:cNvPr id="4" name="Picture 3" descr="Blue abstract design with square in middle and lines">
            <a:extLst>
              <a:ext uri="{FF2B5EF4-FFF2-40B4-BE49-F238E27FC236}">
                <a16:creationId xmlns:a16="http://schemas.microsoft.com/office/drawing/2014/main" id="{24AE3CA2-C751-44F1-B249-808C9FA709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470" y="2514600"/>
            <a:ext cx="2845059" cy="1828800"/>
          </a:xfrm>
          <a:prstGeom prst="rect">
            <a:avLst/>
          </a:prstGeom>
        </p:spPr>
      </p:pic>
      <p:sp>
        <p:nvSpPr>
          <p:cNvPr id="5" name="TextBox 4">
            <a:extLst>
              <a:ext uri="{FF2B5EF4-FFF2-40B4-BE49-F238E27FC236}">
                <a16:creationId xmlns:a16="http://schemas.microsoft.com/office/drawing/2014/main" id="{8BC3591F-E318-4506-AA5A-65E17D03B5A6}"/>
              </a:ext>
            </a:extLst>
          </p:cNvPr>
          <p:cNvSpPr txBox="1"/>
          <p:nvPr/>
        </p:nvSpPr>
        <p:spPr>
          <a:xfrm>
            <a:off x="4673471" y="4277926"/>
            <a:ext cx="2743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dirty="0"/>
              <a:t>Every business is technology</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7" name="Picture 6" descr="Racecar parked on the tracks">
            <a:extLst>
              <a:ext uri="{FF2B5EF4-FFF2-40B4-BE49-F238E27FC236}">
                <a16:creationId xmlns:a16="http://schemas.microsoft.com/office/drawing/2014/main" id="{83DD8DA9-C70D-433B-AC1C-2D34E1892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2973" y="1262043"/>
            <a:ext cx="2671407" cy="1828800"/>
          </a:xfrm>
          <a:prstGeom prst="rect">
            <a:avLst/>
          </a:prstGeom>
        </p:spPr>
      </p:pic>
      <p:sp>
        <p:nvSpPr>
          <p:cNvPr id="8" name="TextBox 7">
            <a:extLst>
              <a:ext uri="{FF2B5EF4-FFF2-40B4-BE49-F238E27FC236}">
                <a16:creationId xmlns:a16="http://schemas.microsoft.com/office/drawing/2014/main" id="{E92CBE2F-2072-44F7-88D9-A0377C99B254}"/>
              </a:ext>
            </a:extLst>
          </p:cNvPr>
          <p:cNvSpPr txBox="1"/>
          <p:nvPr/>
        </p:nvSpPr>
        <p:spPr>
          <a:xfrm>
            <a:off x="8012973" y="3028497"/>
            <a:ext cx="2743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dirty="0"/>
              <a:t>Deliver faster</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TextBox 12">
            <a:extLst>
              <a:ext uri="{FF2B5EF4-FFF2-40B4-BE49-F238E27FC236}">
                <a16:creationId xmlns:a16="http://schemas.microsoft.com/office/drawing/2014/main" id="{87923473-5631-4F08-B2B0-AD571EA98356}"/>
              </a:ext>
            </a:extLst>
          </p:cNvPr>
          <p:cNvSpPr txBox="1"/>
          <p:nvPr/>
        </p:nvSpPr>
        <p:spPr>
          <a:xfrm>
            <a:off x="8010246" y="5595957"/>
            <a:ext cx="2743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dirty="0"/>
              <a:t>Continuously innovate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15" name="Picture 14" descr="Assorted candies and gummies">
            <a:extLst>
              <a:ext uri="{FF2B5EF4-FFF2-40B4-BE49-F238E27FC236}">
                <a16:creationId xmlns:a16="http://schemas.microsoft.com/office/drawing/2014/main" id="{86AD7DC7-9051-4342-B3B0-61F20FC8124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52527" y="1262043"/>
            <a:ext cx="2743200" cy="1828800"/>
          </a:xfrm>
          <a:prstGeom prst="rect">
            <a:avLst/>
          </a:prstGeom>
        </p:spPr>
      </p:pic>
      <p:sp>
        <p:nvSpPr>
          <p:cNvPr id="20" name="TextBox 19">
            <a:extLst>
              <a:ext uri="{FF2B5EF4-FFF2-40B4-BE49-F238E27FC236}">
                <a16:creationId xmlns:a16="http://schemas.microsoft.com/office/drawing/2014/main" id="{8BBE3EFD-2D34-44A5-9A5B-92B956F7BE30}"/>
              </a:ext>
            </a:extLst>
          </p:cNvPr>
          <p:cNvSpPr txBox="1"/>
          <p:nvPr/>
        </p:nvSpPr>
        <p:spPr>
          <a:xfrm>
            <a:off x="1052527" y="3028497"/>
            <a:ext cx="2743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dirty="0"/>
              <a:t>Delight with experience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22" name="Picture 21" descr="Young girl playing the violin">
            <a:extLst>
              <a:ext uri="{FF2B5EF4-FFF2-40B4-BE49-F238E27FC236}">
                <a16:creationId xmlns:a16="http://schemas.microsoft.com/office/drawing/2014/main" id="{9BF97AFE-E8D0-4E39-BBE3-4C3ACE1858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2527" y="3767157"/>
            <a:ext cx="2753958" cy="1828800"/>
          </a:xfrm>
          <a:prstGeom prst="rect">
            <a:avLst/>
          </a:prstGeom>
        </p:spPr>
      </p:pic>
      <p:sp>
        <p:nvSpPr>
          <p:cNvPr id="23" name="TextBox 22">
            <a:extLst>
              <a:ext uri="{FF2B5EF4-FFF2-40B4-BE49-F238E27FC236}">
                <a16:creationId xmlns:a16="http://schemas.microsoft.com/office/drawing/2014/main" id="{10AEC05B-38C5-422D-8EE9-19D2D9ECAABD}"/>
              </a:ext>
            </a:extLst>
          </p:cNvPr>
          <p:cNvSpPr txBox="1"/>
          <p:nvPr/>
        </p:nvSpPr>
        <p:spPr>
          <a:xfrm>
            <a:off x="1052527" y="5549791"/>
            <a:ext cx="2743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dirty="0"/>
              <a:t>Possess skilled talent</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25" name="Picture 24" descr="Person wearing mixed reality smartglasses touching transparent screen">
            <a:extLst>
              <a:ext uri="{FF2B5EF4-FFF2-40B4-BE49-F238E27FC236}">
                <a16:creationId xmlns:a16="http://schemas.microsoft.com/office/drawing/2014/main" id="{63953E95-6847-40CC-B324-07E10843D06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41180" y="3767157"/>
            <a:ext cx="2743200" cy="1828800"/>
          </a:xfrm>
          <a:prstGeom prst="rect">
            <a:avLst/>
          </a:prstGeom>
        </p:spPr>
      </p:pic>
      <p:pic>
        <p:nvPicPr>
          <p:cNvPr id="14" name="Picture 30" descr="Image result for gcp">
            <a:extLst>
              <a:ext uri="{FF2B5EF4-FFF2-40B4-BE49-F238E27FC236}">
                <a16:creationId xmlns:a16="http://schemas.microsoft.com/office/drawing/2014/main" id="{00FB96C9-2333-4C49-9D68-EADF221519D5}"/>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617760" y="0"/>
            <a:ext cx="548640"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6CC1451B-CFFB-4EBE-B704-F0897800868E}"/>
              </a:ext>
            </a:extLst>
          </p:cNvPr>
          <p:cNvSpPr>
            <a:spLocks noGrp="1"/>
          </p:cNvSpPr>
          <p:nvPr>
            <p:ph type="sldNum" sz="quarter" idx="2"/>
          </p:nvPr>
        </p:nvSpPr>
        <p:spPr/>
        <p:txBody>
          <a:bodyPr/>
          <a:lstStyle/>
          <a:p>
            <a:fld id="{DB0A2B32-72D9-4ED0-9682-8D0082D9B020}" type="slidenum">
              <a:rPr lang="en-US" smtClean="0"/>
              <a:t>2</a:t>
            </a:fld>
            <a:endParaRPr lang="en-US"/>
          </a:p>
        </p:txBody>
      </p:sp>
    </p:spTree>
    <p:extLst>
      <p:ext uri="{BB962C8B-B14F-4D97-AF65-F5344CB8AC3E}">
        <p14:creationId xmlns:p14="http://schemas.microsoft.com/office/powerpoint/2010/main" val="264777107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able 27">
            <a:extLst>
              <a:ext uri="{FF2B5EF4-FFF2-40B4-BE49-F238E27FC236}">
                <a16:creationId xmlns:a16="http://schemas.microsoft.com/office/drawing/2014/main" id="{1B41CFB7-1613-4BEC-B317-3CD865939154}"/>
              </a:ext>
            </a:extLst>
          </p:cNvPr>
          <p:cNvGraphicFramePr>
            <a:graphicFrameLocks noGrp="1"/>
          </p:cNvGraphicFramePr>
          <p:nvPr>
            <p:extLst>
              <p:ext uri="{D42A27DB-BD31-4B8C-83A1-F6EECF244321}">
                <p14:modId xmlns:p14="http://schemas.microsoft.com/office/powerpoint/2010/main" val="1761737975"/>
              </p:ext>
            </p:extLst>
          </p:nvPr>
        </p:nvGraphicFramePr>
        <p:xfrm>
          <a:off x="4480791" y="1042360"/>
          <a:ext cx="2311399" cy="3840480"/>
        </p:xfrm>
        <a:graphic>
          <a:graphicData uri="http://schemas.openxmlformats.org/drawingml/2006/table">
            <a:tbl>
              <a:tblPr firstRow="1" bandRow="1">
                <a:tableStyleId>{5940675A-B579-460E-94D1-54222C63F5DA}</a:tableStyleId>
              </a:tblPr>
              <a:tblGrid>
                <a:gridCol w="2311399">
                  <a:extLst>
                    <a:ext uri="{9D8B030D-6E8A-4147-A177-3AD203B41FA5}">
                      <a16:colId xmlns:a16="http://schemas.microsoft.com/office/drawing/2014/main" val="1154130337"/>
                    </a:ext>
                  </a:extLst>
                </a:gridCol>
              </a:tblGrid>
              <a:tr h="365760">
                <a:tc>
                  <a:txBody>
                    <a:bodyPr/>
                    <a:lstStyle/>
                    <a:p>
                      <a:pPr algn="ctr"/>
                      <a:r>
                        <a:rPr lang="en-US" dirty="0">
                          <a:solidFill>
                            <a:schemeClr val="bg1"/>
                          </a:solidFill>
                        </a:rPr>
                        <a:t>Product Mindset</a:t>
                      </a:r>
                    </a:p>
                  </a:txBody>
                  <a:tcPr anchor="ctr">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rgbClr val="002060"/>
                    </a:solidFill>
                  </a:tcPr>
                </a:tc>
                <a:extLst>
                  <a:ext uri="{0D108BD9-81ED-4DB2-BD59-A6C34878D82A}">
                    <a16:rowId xmlns:a16="http://schemas.microsoft.com/office/drawing/2014/main" val="1472781088"/>
                  </a:ext>
                </a:extLst>
              </a:tr>
              <a:tr h="1737360">
                <a:tc>
                  <a:txBody>
                    <a:bodyPr/>
                    <a:lstStyle/>
                    <a:p>
                      <a:pPr algn="ctr"/>
                      <a:endParaRPr lang="en-US" dirty="0"/>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333223030"/>
                  </a:ext>
                </a:extLst>
              </a:tr>
              <a:tr h="1737360">
                <a:tc>
                  <a:txBody>
                    <a:bodyPr/>
                    <a:lstStyle/>
                    <a:p>
                      <a:pPr algn="ctr"/>
                      <a:r>
                        <a:rPr lang="en-US" dirty="0"/>
                        <a:t>Platforms</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18206363"/>
                  </a:ext>
                </a:extLst>
              </a:tr>
            </a:tbl>
          </a:graphicData>
        </a:graphic>
      </p:graphicFrame>
      <p:sp>
        <p:nvSpPr>
          <p:cNvPr id="48" name="Rectangle 47">
            <a:extLst>
              <a:ext uri="{FF2B5EF4-FFF2-40B4-BE49-F238E27FC236}">
                <a16:creationId xmlns:a16="http://schemas.microsoft.com/office/drawing/2014/main" id="{A03AF304-3AC1-4C7F-9921-F2BADCE08984}"/>
              </a:ext>
            </a:extLst>
          </p:cNvPr>
          <p:cNvSpPr/>
          <p:nvPr/>
        </p:nvSpPr>
        <p:spPr>
          <a:xfrm>
            <a:off x="4686300" y="1933729"/>
            <a:ext cx="1963882" cy="778298"/>
          </a:xfrm>
          <a:prstGeom prst="rect">
            <a:avLst/>
          </a:prstGeom>
          <a:solidFill>
            <a:schemeClr val="accent1">
              <a:lumMod val="40000"/>
              <a:lumOff val="6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graphicFrame>
        <p:nvGraphicFramePr>
          <p:cNvPr id="27" name="Table 27">
            <a:extLst>
              <a:ext uri="{FF2B5EF4-FFF2-40B4-BE49-F238E27FC236}">
                <a16:creationId xmlns:a16="http://schemas.microsoft.com/office/drawing/2014/main" id="{D3B34A30-AEDB-4EAD-A400-B8405932445A}"/>
              </a:ext>
            </a:extLst>
          </p:cNvPr>
          <p:cNvGraphicFramePr>
            <a:graphicFrameLocks noGrp="1"/>
          </p:cNvGraphicFramePr>
          <p:nvPr>
            <p:extLst>
              <p:ext uri="{D42A27DB-BD31-4B8C-83A1-F6EECF244321}">
                <p14:modId xmlns:p14="http://schemas.microsoft.com/office/powerpoint/2010/main" val="2890221990"/>
              </p:ext>
            </p:extLst>
          </p:nvPr>
        </p:nvGraphicFramePr>
        <p:xfrm>
          <a:off x="1191806" y="1042360"/>
          <a:ext cx="2311399" cy="3847996"/>
        </p:xfrm>
        <a:graphic>
          <a:graphicData uri="http://schemas.openxmlformats.org/drawingml/2006/table">
            <a:tbl>
              <a:tblPr firstRow="1" bandRow="1">
                <a:tableStyleId>{5940675A-B579-460E-94D1-54222C63F5DA}</a:tableStyleId>
              </a:tblPr>
              <a:tblGrid>
                <a:gridCol w="2311399">
                  <a:extLst>
                    <a:ext uri="{9D8B030D-6E8A-4147-A177-3AD203B41FA5}">
                      <a16:colId xmlns:a16="http://schemas.microsoft.com/office/drawing/2014/main" val="1154130337"/>
                    </a:ext>
                  </a:extLst>
                </a:gridCol>
              </a:tblGrid>
              <a:tr h="365760">
                <a:tc>
                  <a:txBody>
                    <a:bodyPr/>
                    <a:lstStyle/>
                    <a:p>
                      <a:pPr algn="ctr"/>
                      <a:r>
                        <a:rPr lang="en-US" dirty="0">
                          <a:solidFill>
                            <a:schemeClr val="bg1"/>
                          </a:solidFill>
                        </a:rPr>
                        <a:t>Project Mindset</a:t>
                      </a:r>
                    </a:p>
                  </a:txBody>
                  <a:tcPr anchor="ctr">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rgbClr val="002060"/>
                    </a:solidFill>
                  </a:tcPr>
                </a:tc>
                <a:extLst>
                  <a:ext uri="{0D108BD9-81ED-4DB2-BD59-A6C34878D82A}">
                    <a16:rowId xmlns:a16="http://schemas.microsoft.com/office/drawing/2014/main" val="1472781088"/>
                  </a:ext>
                </a:extLst>
              </a:tr>
              <a:tr h="1512518">
                <a:tc>
                  <a:txBody>
                    <a:bodyPr/>
                    <a:lstStyle/>
                    <a:p>
                      <a:pPr algn="ctr"/>
                      <a:r>
                        <a:rPr lang="en-US" dirty="0"/>
                        <a:t>Development</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333223030"/>
                  </a:ext>
                </a:extLst>
              </a:tr>
              <a:tr h="457200">
                <a:tc>
                  <a:txBody>
                    <a:bodyPr/>
                    <a:lstStyle/>
                    <a:p>
                      <a:endParaRPr lang="en-US" dirty="0"/>
                    </a:p>
                  </a:txBody>
                  <a:tcPr>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746657858"/>
                  </a:ext>
                </a:extLst>
              </a:tr>
              <a:tr h="1512518">
                <a:tc>
                  <a:txBody>
                    <a:bodyPr/>
                    <a:lstStyle/>
                    <a:p>
                      <a:pPr algn="ctr"/>
                      <a:r>
                        <a:rPr lang="en-US" dirty="0"/>
                        <a:t>Operations</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18206363"/>
                  </a:ext>
                </a:extLst>
              </a:tr>
            </a:tbl>
          </a:graphicData>
        </a:graphic>
      </p:graphicFrame>
      <p:sp>
        <p:nvSpPr>
          <p:cNvPr id="2" name="Title 1">
            <a:extLst>
              <a:ext uri="{FF2B5EF4-FFF2-40B4-BE49-F238E27FC236}">
                <a16:creationId xmlns:a16="http://schemas.microsoft.com/office/drawing/2014/main" id="{D0ED249D-724A-46E4-8723-136EB82AD07F}"/>
              </a:ext>
            </a:extLst>
          </p:cNvPr>
          <p:cNvSpPr>
            <a:spLocks noGrp="1"/>
          </p:cNvSpPr>
          <p:nvPr>
            <p:ph type="title"/>
          </p:nvPr>
        </p:nvSpPr>
        <p:spPr>
          <a:xfrm>
            <a:off x="261347" y="158788"/>
            <a:ext cx="11630733" cy="603981"/>
          </a:xfrm>
        </p:spPr>
        <p:txBody>
          <a:bodyPr/>
          <a:lstStyle/>
          <a:p>
            <a:r>
              <a:rPr lang="en-US" dirty="0"/>
              <a:t>What is the right mindset to adopt in realization of the portfolios?</a:t>
            </a:r>
          </a:p>
        </p:txBody>
      </p:sp>
      <p:pic>
        <p:nvPicPr>
          <p:cNvPr id="4" name="Graphic 3" descr="Silo with solid fill">
            <a:extLst>
              <a:ext uri="{FF2B5EF4-FFF2-40B4-BE49-F238E27FC236}">
                <a16:creationId xmlns:a16="http://schemas.microsoft.com/office/drawing/2014/main" id="{8573EF8B-AA51-4B4C-B55B-DA3F4FE636B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31009" y="1888968"/>
            <a:ext cx="548640" cy="548640"/>
          </a:xfrm>
          <a:prstGeom prst="rect">
            <a:avLst/>
          </a:prstGeom>
        </p:spPr>
      </p:pic>
      <p:pic>
        <p:nvPicPr>
          <p:cNvPr id="5" name="Graphic 4" descr="Silo with solid fill">
            <a:extLst>
              <a:ext uri="{FF2B5EF4-FFF2-40B4-BE49-F238E27FC236}">
                <a16:creationId xmlns:a16="http://schemas.microsoft.com/office/drawing/2014/main" id="{5E4BFA65-D210-4B49-8E9A-E6625F72FDA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73185" y="1538115"/>
            <a:ext cx="548640" cy="548640"/>
          </a:xfrm>
          <a:prstGeom prst="rect">
            <a:avLst/>
          </a:prstGeom>
        </p:spPr>
      </p:pic>
      <p:pic>
        <p:nvPicPr>
          <p:cNvPr id="6" name="Graphic 5" descr="Silo with solid fill">
            <a:extLst>
              <a:ext uri="{FF2B5EF4-FFF2-40B4-BE49-F238E27FC236}">
                <a16:creationId xmlns:a16="http://schemas.microsoft.com/office/drawing/2014/main" id="{0FF2B13D-D41E-4692-9679-7D14FDF9F15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73185" y="2274963"/>
            <a:ext cx="548640" cy="548640"/>
          </a:xfrm>
          <a:prstGeom prst="rect">
            <a:avLst/>
          </a:prstGeom>
        </p:spPr>
      </p:pic>
      <p:pic>
        <p:nvPicPr>
          <p:cNvPr id="7" name="Graphic 6" descr="Silo with solid fill">
            <a:extLst>
              <a:ext uri="{FF2B5EF4-FFF2-40B4-BE49-F238E27FC236}">
                <a16:creationId xmlns:a16="http://schemas.microsoft.com/office/drawing/2014/main" id="{A5C1FC73-2858-4693-9308-0CEC03EB46E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21825" y="1941245"/>
            <a:ext cx="548640" cy="548640"/>
          </a:xfrm>
          <a:prstGeom prst="rect">
            <a:avLst/>
          </a:prstGeom>
        </p:spPr>
      </p:pic>
      <p:pic>
        <p:nvPicPr>
          <p:cNvPr id="9" name="Graphic 8" descr="Layers Design with solid fill">
            <a:extLst>
              <a:ext uri="{FF2B5EF4-FFF2-40B4-BE49-F238E27FC236}">
                <a16:creationId xmlns:a16="http://schemas.microsoft.com/office/drawing/2014/main" id="{AE5F0525-F8C3-4D41-8142-7D0975D805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44520" y="3508194"/>
            <a:ext cx="548640" cy="548640"/>
          </a:xfrm>
          <a:prstGeom prst="rect">
            <a:avLst/>
          </a:prstGeom>
        </p:spPr>
      </p:pic>
      <p:pic>
        <p:nvPicPr>
          <p:cNvPr id="12" name="Graphic 11" descr="Layers Design with solid fill">
            <a:extLst>
              <a:ext uri="{FF2B5EF4-FFF2-40B4-BE49-F238E27FC236}">
                <a16:creationId xmlns:a16="http://schemas.microsoft.com/office/drawing/2014/main" id="{95133A1A-B3DC-4EFF-9C90-8DC95F65627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93160" y="3508194"/>
            <a:ext cx="548640" cy="548640"/>
          </a:xfrm>
          <a:prstGeom prst="rect">
            <a:avLst/>
          </a:prstGeom>
        </p:spPr>
      </p:pic>
      <p:pic>
        <p:nvPicPr>
          <p:cNvPr id="13" name="Graphic 12" descr="Layers Design with solid fill">
            <a:extLst>
              <a:ext uri="{FF2B5EF4-FFF2-40B4-BE49-F238E27FC236}">
                <a16:creationId xmlns:a16="http://schemas.microsoft.com/office/drawing/2014/main" id="{6E96BB0B-B725-4997-B1AA-C560C30144B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661889" y="3508194"/>
            <a:ext cx="548640" cy="548640"/>
          </a:xfrm>
          <a:prstGeom prst="rect">
            <a:avLst/>
          </a:prstGeom>
        </p:spPr>
      </p:pic>
      <p:pic>
        <p:nvPicPr>
          <p:cNvPr id="14" name="Graphic 13" descr="Layers Design with solid fill">
            <a:extLst>
              <a:ext uri="{FF2B5EF4-FFF2-40B4-BE49-F238E27FC236}">
                <a16:creationId xmlns:a16="http://schemas.microsoft.com/office/drawing/2014/main" id="{3652ED92-C14C-4DAF-8C07-2CA52FBE2ED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02660" y="3858022"/>
            <a:ext cx="548640" cy="548640"/>
          </a:xfrm>
          <a:prstGeom prst="rect">
            <a:avLst/>
          </a:prstGeom>
        </p:spPr>
      </p:pic>
      <p:pic>
        <p:nvPicPr>
          <p:cNvPr id="15" name="Graphic 14" descr="Layers Design with solid fill">
            <a:extLst>
              <a:ext uri="{FF2B5EF4-FFF2-40B4-BE49-F238E27FC236}">
                <a16:creationId xmlns:a16="http://schemas.microsoft.com/office/drawing/2014/main" id="{28256892-7696-479C-84ED-A7D939FF2F7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51300" y="3858022"/>
            <a:ext cx="548640" cy="548640"/>
          </a:xfrm>
          <a:prstGeom prst="rect">
            <a:avLst/>
          </a:prstGeom>
        </p:spPr>
      </p:pic>
      <p:pic>
        <p:nvPicPr>
          <p:cNvPr id="16" name="Graphic 15" descr="Layers Design with solid fill">
            <a:extLst>
              <a:ext uri="{FF2B5EF4-FFF2-40B4-BE49-F238E27FC236}">
                <a16:creationId xmlns:a16="http://schemas.microsoft.com/office/drawing/2014/main" id="{B9EE1E78-151C-4798-9575-E9C0753544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41748" y="4218856"/>
            <a:ext cx="548640" cy="548640"/>
          </a:xfrm>
          <a:prstGeom prst="rect">
            <a:avLst/>
          </a:prstGeom>
        </p:spPr>
      </p:pic>
      <p:pic>
        <p:nvPicPr>
          <p:cNvPr id="17" name="Graphic 16" descr="Layers Design with solid fill">
            <a:extLst>
              <a:ext uri="{FF2B5EF4-FFF2-40B4-BE49-F238E27FC236}">
                <a16:creationId xmlns:a16="http://schemas.microsoft.com/office/drawing/2014/main" id="{CA3C1D88-6BBB-41F9-82D5-85E94360D13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166587" y="4220782"/>
            <a:ext cx="548640" cy="548640"/>
          </a:xfrm>
          <a:prstGeom prst="rect">
            <a:avLst/>
          </a:prstGeom>
        </p:spPr>
      </p:pic>
      <p:pic>
        <p:nvPicPr>
          <p:cNvPr id="18" name="Graphic 17" descr="Layers Design with solid fill">
            <a:extLst>
              <a:ext uri="{FF2B5EF4-FFF2-40B4-BE49-F238E27FC236}">
                <a16:creationId xmlns:a16="http://schemas.microsoft.com/office/drawing/2014/main" id="{6718CD9A-23BA-49C0-98ED-3360A4C3B32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839920" y="4218856"/>
            <a:ext cx="548640" cy="548640"/>
          </a:xfrm>
          <a:prstGeom prst="rect">
            <a:avLst/>
          </a:prstGeom>
        </p:spPr>
      </p:pic>
      <p:grpSp>
        <p:nvGrpSpPr>
          <p:cNvPr id="26" name="Group 25">
            <a:extLst>
              <a:ext uri="{FF2B5EF4-FFF2-40B4-BE49-F238E27FC236}">
                <a16:creationId xmlns:a16="http://schemas.microsoft.com/office/drawing/2014/main" id="{D90A3A1A-EB32-4F72-A122-A8553535FEFB}"/>
              </a:ext>
            </a:extLst>
          </p:cNvPr>
          <p:cNvGrpSpPr/>
          <p:nvPr/>
        </p:nvGrpSpPr>
        <p:grpSpPr>
          <a:xfrm>
            <a:off x="1430218" y="2944831"/>
            <a:ext cx="1853045" cy="457200"/>
            <a:chOff x="5638800" y="2971800"/>
            <a:chExt cx="1853045" cy="457200"/>
          </a:xfrm>
        </p:grpSpPr>
        <p:pic>
          <p:nvPicPr>
            <p:cNvPr id="20" name="Graphic 19" descr="Full Brick Wall with solid fill">
              <a:extLst>
                <a:ext uri="{FF2B5EF4-FFF2-40B4-BE49-F238E27FC236}">
                  <a16:creationId xmlns:a16="http://schemas.microsoft.com/office/drawing/2014/main" id="{9CF77E97-73B6-48DC-A21B-F569DA44A80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38800" y="2971800"/>
              <a:ext cx="457200" cy="457200"/>
            </a:xfrm>
            <a:prstGeom prst="rect">
              <a:avLst/>
            </a:prstGeom>
          </p:spPr>
        </p:pic>
        <p:pic>
          <p:nvPicPr>
            <p:cNvPr id="21" name="Graphic 20" descr="Full Brick Wall with solid fill">
              <a:extLst>
                <a:ext uri="{FF2B5EF4-FFF2-40B4-BE49-F238E27FC236}">
                  <a16:creationId xmlns:a16="http://schemas.microsoft.com/office/drawing/2014/main" id="{A20DD1F0-1AFF-464D-ABA4-1F2E3878C0E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17969" y="2971800"/>
              <a:ext cx="457200" cy="457200"/>
            </a:xfrm>
            <a:prstGeom prst="rect">
              <a:avLst/>
            </a:prstGeom>
          </p:spPr>
        </p:pic>
        <p:pic>
          <p:nvPicPr>
            <p:cNvPr id="22" name="Graphic 21" descr="Full Brick Wall with solid fill">
              <a:extLst>
                <a:ext uri="{FF2B5EF4-FFF2-40B4-BE49-F238E27FC236}">
                  <a16:creationId xmlns:a16="http://schemas.microsoft.com/office/drawing/2014/main" id="{F596575C-4BDF-4B9F-9152-2B5EF729033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97138" y="2971800"/>
              <a:ext cx="457200" cy="457200"/>
            </a:xfrm>
            <a:prstGeom prst="rect">
              <a:avLst/>
            </a:prstGeom>
          </p:spPr>
        </p:pic>
        <p:pic>
          <p:nvPicPr>
            <p:cNvPr id="23" name="Graphic 22" descr="Full Brick Wall with solid fill">
              <a:extLst>
                <a:ext uri="{FF2B5EF4-FFF2-40B4-BE49-F238E27FC236}">
                  <a16:creationId xmlns:a16="http://schemas.microsoft.com/office/drawing/2014/main" id="{E5C121C3-0F70-41E4-9079-62025BF7216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476307" y="2971800"/>
              <a:ext cx="457200" cy="457200"/>
            </a:xfrm>
            <a:prstGeom prst="rect">
              <a:avLst/>
            </a:prstGeom>
          </p:spPr>
        </p:pic>
        <p:pic>
          <p:nvPicPr>
            <p:cNvPr id="24" name="Graphic 23" descr="Full Brick Wall with solid fill">
              <a:extLst>
                <a:ext uri="{FF2B5EF4-FFF2-40B4-BE49-F238E27FC236}">
                  <a16:creationId xmlns:a16="http://schemas.microsoft.com/office/drawing/2014/main" id="{D687F3BE-6147-4640-9AA8-57DE7BFCA26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755476" y="2971800"/>
              <a:ext cx="457200" cy="457200"/>
            </a:xfrm>
            <a:prstGeom prst="rect">
              <a:avLst/>
            </a:prstGeom>
          </p:spPr>
        </p:pic>
        <p:pic>
          <p:nvPicPr>
            <p:cNvPr id="25" name="Graphic 24" descr="Full Brick Wall with solid fill">
              <a:extLst>
                <a:ext uri="{FF2B5EF4-FFF2-40B4-BE49-F238E27FC236}">
                  <a16:creationId xmlns:a16="http://schemas.microsoft.com/office/drawing/2014/main" id="{4EBEFF95-6311-4F07-962B-F749C480462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034645" y="2971800"/>
              <a:ext cx="457200" cy="457200"/>
            </a:xfrm>
            <a:prstGeom prst="rect">
              <a:avLst/>
            </a:prstGeom>
          </p:spPr>
        </p:pic>
      </p:grpSp>
      <p:pic>
        <p:nvPicPr>
          <p:cNvPr id="32" name="Graphic 31" descr="Inventory with solid fill">
            <a:extLst>
              <a:ext uri="{FF2B5EF4-FFF2-40B4-BE49-F238E27FC236}">
                <a16:creationId xmlns:a16="http://schemas.microsoft.com/office/drawing/2014/main" id="{451DF702-DDC9-48F4-8E14-72113E89FC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63390" y="3561273"/>
            <a:ext cx="365760" cy="365760"/>
          </a:xfrm>
          <a:prstGeom prst="rect">
            <a:avLst/>
          </a:prstGeom>
        </p:spPr>
      </p:pic>
      <p:pic>
        <p:nvPicPr>
          <p:cNvPr id="33" name="Graphic 32" descr="Inventory with solid fill">
            <a:extLst>
              <a:ext uri="{FF2B5EF4-FFF2-40B4-BE49-F238E27FC236}">
                <a16:creationId xmlns:a16="http://schemas.microsoft.com/office/drawing/2014/main" id="{40329D83-5ABC-4C5A-9554-E657DDED7C2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699298" y="3561273"/>
            <a:ext cx="365760" cy="365760"/>
          </a:xfrm>
          <a:prstGeom prst="rect">
            <a:avLst/>
          </a:prstGeom>
        </p:spPr>
      </p:pic>
      <p:pic>
        <p:nvPicPr>
          <p:cNvPr id="34" name="Graphic 33" descr="Inventory with solid fill">
            <a:extLst>
              <a:ext uri="{FF2B5EF4-FFF2-40B4-BE49-F238E27FC236}">
                <a16:creationId xmlns:a16="http://schemas.microsoft.com/office/drawing/2014/main" id="{C3443794-D6F5-46B4-B1C0-B0004303773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331344" y="3561273"/>
            <a:ext cx="365760" cy="365760"/>
          </a:xfrm>
          <a:prstGeom prst="rect">
            <a:avLst/>
          </a:prstGeom>
        </p:spPr>
      </p:pic>
      <p:pic>
        <p:nvPicPr>
          <p:cNvPr id="35" name="Graphic 34" descr="Inventory with solid fill">
            <a:extLst>
              <a:ext uri="{FF2B5EF4-FFF2-40B4-BE49-F238E27FC236}">
                <a16:creationId xmlns:a16="http://schemas.microsoft.com/office/drawing/2014/main" id="{EC79C20C-386C-406B-B886-B740EB8CF62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067251" y="3561273"/>
            <a:ext cx="365760" cy="365760"/>
          </a:xfrm>
          <a:prstGeom prst="rect">
            <a:avLst/>
          </a:prstGeom>
        </p:spPr>
      </p:pic>
      <p:sp>
        <p:nvSpPr>
          <p:cNvPr id="36" name="TextBox 35">
            <a:extLst>
              <a:ext uri="{FF2B5EF4-FFF2-40B4-BE49-F238E27FC236}">
                <a16:creationId xmlns:a16="http://schemas.microsoft.com/office/drawing/2014/main" id="{4E4F4A3E-4D9E-48C6-976D-98F2ECEC66B3}"/>
              </a:ext>
            </a:extLst>
          </p:cNvPr>
          <p:cNvSpPr txBox="1"/>
          <p:nvPr/>
        </p:nvSpPr>
        <p:spPr>
          <a:xfrm>
            <a:off x="5268120" y="3250186"/>
            <a:ext cx="73673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sz="1400" b="1" i="0" u="none" strike="noStrike" cap="none" spc="0" normalizeH="0" baseline="0" dirty="0">
                <a:ln>
                  <a:noFill/>
                </a:ln>
                <a:solidFill>
                  <a:srgbClr val="000000"/>
                </a:solidFill>
                <a:effectLst/>
                <a:uFillTx/>
                <a:latin typeface="+mn-lt"/>
                <a:ea typeface="+mn-ea"/>
                <a:cs typeface="+mn-cs"/>
                <a:sym typeface="Calibri"/>
              </a:rPr>
              <a:t>Business</a:t>
            </a:r>
          </a:p>
        </p:txBody>
      </p:sp>
      <p:pic>
        <p:nvPicPr>
          <p:cNvPr id="37" name="Graphic 36" descr="Inventory with solid fill">
            <a:extLst>
              <a:ext uri="{FF2B5EF4-FFF2-40B4-BE49-F238E27FC236}">
                <a16:creationId xmlns:a16="http://schemas.microsoft.com/office/drawing/2014/main" id="{6D4D4BA0-EB53-4D30-83F1-610CC06367BB}"/>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92139" y="4258767"/>
            <a:ext cx="365760" cy="365760"/>
          </a:xfrm>
          <a:prstGeom prst="rect">
            <a:avLst/>
          </a:prstGeom>
        </p:spPr>
      </p:pic>
      <p:pic>
        <p:nvPicPr>
          <p:cNvPr id="38" name="Graphic 37" descr="Inventory with solid fill">
            <a:extLst>
              <a:ext uri="{FF2B5EF4-FFF2-40B4-BE49-F238E27FC236}">
                <a16:creationId xmlns:a16="http://schemas.microsoft.com/office/drawing/2014/main" id="{32934474-00E5-4B9F-B580-507A3C981217}"/>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28047" y="4258767"/>
            <a:ext cx="365760" cy="365760"/>
          </a:xfrm>
          <a:prstGeom prst="rect">
            <a:avLst/>
          </a:prstGeom>
        </p:spPr>
      </p:pic>
      <p:pic>
        <p:nvPicPr>
          <p:cNvPr id="39" name="Graphic 38" descr="Inventory with solid fill">
            <a:extLst>
              <a:ext uri="{FF2B5EF4-FFF2-40B4-BE49-F238E27FC236}">
                <a16:creationId xmlns:a16="http://schemas.microsoft.com/office/drawing/2014/main" id="{F3EB2D86-66FF-45A1-B68E-163BAC21C89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360093" y="4258767"/>
            <a:ext cx="365760" cy="365760"/>
          </a:xfrm>
          <a:prstGeom prst="rect">
            <a:avLst/>
          </a:prstGeom>
        </p:spPr>
      </p:pic>
      <p:pic>
        <p:nvPicPr>
          <p:cNvPr id="40" name="Graphic 39" descr="Inventory with solid fill">
            <a:extLst>
              <a:ext uri="{FF2B5EF4-FFF2-40B4-BE49-F238E27FC236}">
                <a16:creationId xmlns:a16="http://schemas.microsoft.com/office/drawing/2014/main" id="{B4812B7F-9882-46BF-9CF9-58B45784C6C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096000" y="4258767"/>
            <a:ext cx="365760" cy="365760"/>
          </a:xfrm>
          <a:prstGeom prst="rect">
            <a:avLst/>
          </a:prstGeom>
        </p:spPr>
      </p:pic>
      <p:sp>
        <p:nvSpPr>
          <p:cNvPr id="41" name="TextBox 40">
            <a:extLst>
              <a:ext uri="{FF2B5EF4-FFF2-40B4-BE49-F238E27FC236}">
                <a16:creationId xmlns:a16="http://schemas.microsoft.com/office/drawing/2014/main" id="{FB7324E7-86F6-4B67-B731-06A944AAEECD}"/>
              </a:ext>
            </a:extLst>
          </p:cNvPr>
          <p:cNvSpPr txBox="1"/>
          <p:nvPr/>
        </p:nvSpPr>
        <p:spPr>
          <a:xfrm>
            <a:off x="5296869" y="3947680"/>
            <a:ext cx="94512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sz="1400" b="1" i="0" u="none" strike="noStrike" cap="none" spc="0" normalizeH="0" baseline="0" dirty="0">
                <a:ln>
                  <a:noFill/>
                </a:ln>
                <a:solidFill>
                  <a:srgbClr val="000000"/>
                </a:solidFill>
                <a:effectLst/>
                <a:uFillTx/>
                <a:latin typeface="+mn-lt"/>
                <a:ea typeface="+mn-ea"/>
                <a:cs typeface="+mn-cs"/>
                <a:sym typeface="Calibri"/>
              </a:rPr>
              <a:t>Technology</a:t>
            </a:r>
          </a:p>
        </p:txBody>
      </p:sp>
      <p:pic>
        <p:nvPicPr>
          <p:cNvPr id="43" name="Graphic 42" descr="Flowchart with solid fill">
            <a:extLst>
              <a:ext uri="{FF2B5EF4-FFF2-40B4-BE49-F238E27FC236}">
                <a16:creationId xmlns:a16="http://schemas.microsoft.com/office/drawing/2014/main" id="{52914807-2379-4063-BCE1-AB15001C8A1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5455557" y="2109753"/>
            <a:ext cx="457200" cy="457200"/>
          </a:xfrm>
          <a:prstGeom prst="rect">
            <a:avLst/>
          </a:prstGeom>
        </p:spPr>
      </p:pic>
      <p:pic>
        <p:nvPicPr>
          <p:cNvPr id="45" name="Graphic 44" descr="Ui Ux with solid fill">
            <a:extLst>
              <a:ext uri="{FF2B5EF4-FFF2-40B4-BE49-F238E27FC236}">
                <a16:creationId xmlns:a16="http://schemas.microsoft.com/office/drawing/2014/main" id="{8EE81D5E-207A-4374-B919-0116D316BAF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846056" y="2109753"/>
            <a:ext cx="457200" cy="457200"/>
          </a:xfrm>
          <a:prstGeom prst="rect">
            <a:avLst/>
          </a:prstGeom>
        </p:spPr>
      </p:pic>
      <p:pic>
        <p:nvPicPr>
          <p:cNvPr id="47" name="Graphic 46" descr="Advertising with solid fill">
            <a:extLst>
              <a:ext uri="{FF2B5EF4-FFF2-40B4-BE49-F238E27FC236}">
                <a16:creationId xmlns:a16="http://schemas.microsoft.com/office/drawing/2014/main" id="{E0329DDC-7E30-4752-906D-BE0D0D04D458}"/>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065058" y="2109753"/>
            <a:ext cx="457200" cy="457200"/>
          </a:xfrm>
          <a:prstGeom prst="rect">
            <a:avLst/>
          </a:prstGeom>
        </p:spPr>
      </p:pic>
      <p:pic>
        <p:nvPicPr>
          <p:cNvPr id="50" name="Graphic 49" descr="Users with solid fill">
            <a:extLst>
              <a:ext uri="{FF2B5EF4-FFF2-40B4-BE49-F238E27FC236}">
                <a16:creationId xmlns:a16="http://schemas.microsoft.com/office/drawing/2014/main" id="{C25C6E25-8522-4CC6-A7AE-D28ACED9CB30}"/>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5407889" y="1433220"/>
            <a:ext cx="365760" cy="365760"/>
          </a:xfrm>
          <a:prstGeom prst="rect">
            <a:avLst/>
          </a:prstGeom>
        </p:spPr>
      </p:pic>
      <p:graphicFrame>
        <p:nvGraphicFramePr>
          <p:cNvPr id="51" name="Table 27">
            <a:extLst>
              <a:ext uri="{FF2B5EF4-FFF2-40B4-BE49-F238E27FC236}">
                <a16:creationId xmlns:a16="http://schemas.microsoft.com/office/drawing/2014/main" id="{F94B0A54-9F94-4265-85FD-2A482A1DE0E1}"/>
              </a:ext>
            </a:extLst>
          </p:cNvPr>
          <p:cNvGraphicFramePr>
            <a:graphicFrameLocks noGrp="1"/>
          </p:cNvGraphicFramePr>
          <p:nvPr>
            <p:extLst>
              <p:ext uri="{D42A27DB-BD31-4B8C-83A1-F6EECF244321}">
                <p14:modId xmlns:p14="http://schemas.microsoft.com/office/powerpoint/2010/main" val="2700370160"/>
              </p:ext>
            </p:extLst>
          </p:nvPr>
        </p:nvGraphicFramePr>
        <p:xfrm>
          <a:off x="7930407" y="1042360"/>
          <a:ext cx="2311399" cy="3916902"/>
        </p:xfrm>
        <a:graphic>
          <a:graphicData uri="http://schemas.openxmlformats.org/drawingml/2006/table">
            <a:tbl>
              <a:tblPr firstRow="1" bandRow="1">
                <a:tableStyleId>{5940675A-B579-460E-94D1-54222C63F5DA}</a:tableStyleId>
              </a:tblPr>
              <a:tblGrid>
                <a:gridCol w="2311399">
                  <a:extLst>
                    <a:ext uri="{9D8B030D-6E8A-4147-A177-3AD203B41FA5}">
                      <a16:colId xmlns:a16="http://schemas.microsoft.com/office/drawing/2014/main" val="1154130337"/>
                    </a:ext>
                  </a:extLst>
                </a:gridCol>
              </a:tblGrid>
              <a:tr h="251342">
                <a:tc>
                  <a:txBody>
                    <a:bodyPr/>
                    <a:lstStyle/>
                    <a:p>
                      <a:pPr algn="ctr"/>
                      <a:r>
                        <a:rPr lang="en-US" dirty="0">
                          <a:solidFill>
                            <a:schemeClr val="bg1"/>
                          </a:solidFill>
                        </a:rPr>
                        <a:t>Platform Mindset</a:t>
                      </a:r>
                    </a:p>
                  </a:txBody>
                  <a:tcPr anchor="ctr">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rgbClr val="002060"/>
                    </a:solidFill>
                  </a:tcPr>
                </a:tc>
                <a:extLst>
                  <a:ext uri="{0D108BD9-81ED-4DB2-BD59-A6C34878D82A}">
                    <a16:rowId xmlns:a16="http://schemas.microsoft.com/office/drawing/2014/main" val="1472781088"/>
                  </a:ext>
                </a:extLst>
              </a:tr>
              <a:tr h="1193874">
                <a:tc>
                  <a:txBody>
                    <a:bodyPr/>
                    <a:lstStyle/>
                    <a:p>
                      <a:pPr algn="ctr"/>
                      <a:r>
                        <a:rPr lang="en-US" dirty="0"/>
                        <a:t>Consumers</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333223030"/>
                  </a:ext>
                </a:extLst>
              </a:tr>
              <a:tr h="1193874">
                <a:tc>
                  <a:txBody>
                    <a:bodyPr/>
                    <a:lstStyle/>
                    <a:p>
                      <a:pPr algn="ctr"/>
                      <a:r>
                        <a:rPr lang="en-US" dirty="0"/>
                        <a:t>Platforms</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79649653"/>
                  </a:ext>
                </a:extLst>
              </a:tr>
              <a:tr h="1193874">
                <a:tc>
                  <a:txBody>
                    <a:bodyPr/>
                    <a:lstStyle/>
                    <a:p>
                      <a:pPr algn="ctr"/>
                      <a:r>
                        <a:rPr lang="en-US" dirty="0"/>
                        <a:t>Providers</a:t>
                      </a:r>
                    </a:p>
                  </a:txBody>
                  <a:tcPr vert="vert270">
                    <a:lnL w="28575" cap="flat" cmpd="sng" algn="ctr">
                      <a:solidFill>
                        <a:schemeClr val="tx2">
                          <a:lumMod val="20000"/>
                          <a:lumOff val="80000"/>
                        </a:schemeClr>
                      </a:solidFill>
                      <a:prstDash val="solid"/>
                      <a:round/>
                      <a:headEnd type="none" w="med" len="med"/>
                      <a:tailEnd type="none" w="med" len="med"/>
                    </a:lnL>
                    <a:lnR w="28575" cap="flat" cmpd="sng" algn="ctr">
                      <a:solidFill>
                        <a:schemeClr val="tx2">
                          <a:lumMod val="20000"/>
                          <a:lumOff val="80000"/>
                        </a:schemeClr>
                      </a:solidFill>
                      <a:prstDash val="solid"/>
                      <a:round/>
                      <a:headEnd type="none" w="med" len="med"/>
                      <a:tailEnd type="none" w="med" len="med"/>
                    </a:lnR>
                    <a:lnT w="28575" cap="flat" cmpd="sng" algn="ctr">
                      <a:solidFill>
                        <a:schemeClr val="tx2">
                          <a:lumMod val="20000"/>
                          <a:lumOff val="80000"/>
                        </a:schemeClr>
                      </a:solidFill>
                      <a:prstDash val="solid"/>
                      <a:round/>
                      <a:headEnd type="none" w="med" len="med"/>
                      <a:tailEnd type="none" w="med" len="med"/>
                    </a:lnT>
                    <a:lnB w="28575" cap="flat" cmpd="sng" algn="ctr">
                      <a:solidFill>
                        <a:schemeClr val="tx2">
                          <a:lumMod val="20000"/>
                          <a:lumOff val="80000"/>
                        </a:schemeClr>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18206363"/>
                  </a:ext>
                </a:extLst>
              </a:tr>
            </a:tbl>
          </a:graphicData>
        </a:graphic>
      </p:graphicFrame>
      <p:pic>
        <p:nvPicPr>
          <p:cNvPr id="53" name="Graphic 52" descr="Inventory with solid fill">
            <a:extLst>
              <a:ext uri="{FF2B5EF4-FFF2-40B4-BE49-F238E27FC236}">
                <a16:creationId xmlns:a16="http://schemas.microsoft.com/office/drawing/2014/main" id="{1B4FEBB8-22EE-4D28-9129-1FEB692DA0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441755" y="2996693"/>
            <a:ext cx="365760" cy="365760"/>
          </a:xfrm>
          <a:prstGeom prst="rect">
            <a:avLst/>
          </a:prstGeom>
        </p:spPr>
      </p:pic>
      <p:pic>
        <p:nvPicPr>
          <p:cNvPr id="54" name="Graphic 53" descr="Inventory with solid fill">
            <a:extLst>
              <a:ext uri="{FF2B5EF4-FFF2-40B4-BE49-F238E27FC236}">
                <a16:creationId xmlns:a16="http://schemas.microsoft.com/office/drawing/2014/main" id="{E29FED24-ACA9-4FA9-AA45-2151757619B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177663" y="2996693"/>
            <a:ext cx="365760" cy="365760"/>
          </a:xfrm>
          <a:prstGeom prst="rect">
            <a:avLst/>
          </a:prstGeom>
        </p:spPr>
      </p:pic>
      <p:pic>
        <p:nvPicPr>
          <p:cNvPr id="55" name="Graphic 54" descr="Inventory with solid fill">
            <a:extLst>
              <a:ext uri="{FF2B5EF4-FFF2-40B4-BE49-F238E27FC236}">
                <a16:creationId xmlns:a16="http://schemas.microsoft.com/office/drawing/2014/main" id="{2CD8A938-0734-4461-874D-6FFEB7B2D70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809709" y="2996693"/>
            <a:ext cx="365760" cy="365760"/>
          </a:xfrm>
          <a:prstGeom prst="rect">
            <a:avLst/>
          </a:prstGeom>
        </p:spPr>
      </p:pic>
      <p:pic>
        <p:nvPicPr>
          <p:cNvPr id="56" name="Graphic 55" descr="Inventory with solid fill">
            <a:extLst>
              <a:ext uri="{FF2B5EF4-FFF2-40B4-BE49-F238E27FC236}">
                <a16:creationId xmlns:a16="http://schemas.microsoft.com/office/drawing/2014/main" id="{1D065BAB-9408-4ACE-B7AA-663FA7DA568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545616" y="2996693"/>
            <a:ext cx="365760" cy="365760"/>
          </a:xfrm>
          <a:prstGeom prst="rect">
            <a:avLst/>
          </a:prstGeom>
        </p:spPr>
      </p:pic>
      <p:pic>
        <p:nvPicPr>
          <p:cNvPr id="66" name="Graphic 65" descr="Users with solid fill">
            <a:extLst>
              <a:ext uri="{FF2B5EF4-FFF2-40B4-BE49-F238E27FC236}">
                <a16:creationId xmlns:a16="http://schemas.microsoft.com/office/drawing/2014/main" id="{3A34A342-0C5A-4B04-8C85-7307AAAE1496}"/>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441755" y="1562327"/>
            <a:ext cx="457200" cy="457200"/>
          </a:xfrm>
          <a:prstGeom prst="rect">
            <a:avLst/>
          </a:prstGeom>
        </p:spPr>
      </p:pic>
      <p:pic>
        <p:nvPicPr>
          <p:cNvPr id="67" name="Graphic 66" descr="Users with solid fill">
            <a:extLst>
              <a:ext uri="{FF2B5EF4-FFF2-40B4-BE49-F238E27FC236}">
                <a16:creationId xmlns:a16="http://schemas.microsoft.com/office/drawing/2014/main" id="{AFEEBC33-67CD-4D03-855E-3B450088788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314823" y="1562327"/>
            <a:ext cx="457200" cy="457200"/>
          </a:xfrm>
          <a:prstGeom prst="rect">
            <a:avLst/>
          </a:prstGeom>
        </p:spPr>
      </p:pic>
      <p:pic>
        <p:nvPicPr>
          <p:cNvPr id="68" name="Graphic 67" descr="Users with solid fill">
            <a:extLst>
              <a:ext uri="{FF2B5EF4-FFF2-40B4-BE49-F238E27FC236}">
                <a16:creationId xmlns:a16="http://schemas.microsoft.com/office/drawing/2014/main" id="{0939372B-4D1A-49F9-A3FA-95464BC0B18C}"/>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903343" y="1883720"/>
            <a:ext cx="457200" cy="457200"/>
          </a:xfrm>
          <a:prstGeom prst="rect">
            <a:avLst/>
          </a:prstGeom>
        </p:spPr>
      </p:pic>
      <p:pic>
        <p:nvPicPr>
          <p:cNvPr id="70" name="Graphic 69" descr="Server with solid fill">
            <a:extLst>
              <a:ext uri="{FF2B5EF4-FFF2-40B4-BE49-F238E27FC236}">
                <a16:creationId xmlns:a16="http://schemas.microsoft.com/office/drawing/2014/main" id="{07B97371-E320-4550-A8DD-064AE7A3BDB1}"/>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8533195" y="3973859"/>
            <a:ext cx="365760" cy="365760"/>
          </a:xfrm>
          <a:prstGeom prst="rect">
            <a:avLst/>
          </a:prstGeom>
        </p:spPr>
      </p:pic>
      <p:pic>
        <p:nvPicPr>
          <p:cNvPr id="71" name="Graphic 70" descr="Server with solid fill">
            <a:extLst>
              <a:ext uri="{FF2B5EF4-FFF2-40B4-BE49-F238E27FC236}">
                <a16:creationId xmlns:a16="http://schemas.microsoft.com/office/drawing/2014/main" id="{EBEE9DEC-222F-48D2-BA29-C5EF1C08FA26}"/>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9406263" y="3940163"/>
            <a:ext cx="365760" cy="365760"/>
          </a:xfrm>
          <a:prstGeom prst="rect">
            <a:avLst/>
          </a:prstGeom>
        </p:spPr>
      </p:pic>
      <p:pic>
        <p:nvPicPr>
          <p:cNvPr id="72" name="Graphic 71" descr="Server with solid fill">
            <a:extLst>
              <a:ext uri="{FF2B5EF4-FFF2-40B4-BE49-F238E27FC236}">
                <a16:creationId xmlns:a16="http://schemas.microsoft.com/office/drawing/2014/main" id="{34C00185-0A15-44D7-822D-7AD6501511F5}"/>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9021740" y="4368587"/>
            <a:ext cx="365760" cy="365760"/>
          </a:xfrm>
          <a:prstGeom prst="rect">
            <a:avLst/>
          </a:prstGeom>
        </p:spPr>
      </p:pic>
      <p:grpSp>
        <p:nvGrpSpPr>
          <p:cNvPr id="79" name="Group 78">
            <a:extLst>
              <a:ext uri="{FF2B5EF4-FFF2-40B4-BE49-F238E27FC236}">
                <a16:creationId xmlns:a16="http://schemas.microsoft.com/office/drawing/2014/main" id="{6835C0C1-BF76-4390-A4A1-4F0A6D559692}"/>
              </a:ext>
            </a:extLst>
          </p:cNvPr>
          <p:cNvGrpSpPr/>
          <p:nvPr/>
        </p:nvGrpSpPr>
        <p:grpSpPr>
          <a:xfrm>
            <a:off x="8807515" y="3423453"/>
            <a:ext cx="640080" cy="640080"/>
            <a:chOff x="7288643" y="2176007"/>
            <a:chExt cx="731520" cy="731520"/>
          </a:xfrm>
        </p:grpSpPr>
        <p:cxnSp>
          <p:nvCxnSpPr>
            <p:cNvPr id="76" name="Straight Arrow Connector 75">
              <a:extLst>
                <a:ext uri="{FF2B5EF4-FFF2-40B4-BE49-F238E27FC236}">
                  <a16:creationId xmlns:a16="http://schemas.microsoft.com/office/drawing/2014/main" id="{E7A40A70-8401-43F2-82A6-3B8AB4E6AB5F}"/>
                </a:ext>
              </a:extLst>
            </p:cNvPr>
            <p:cNvCxnSpPr>
              <a:cxnSpLocks/>
            </p:cNvCxnSpPr>
            <p:nvPr/>
          </p:nvCxnSpPr>
          <p:spPr>
            <a:xfrm rot="2700000" flipH="1">
              <a:off x="7288644" y="2541767"/>
              <a:ext cx="731520" cy="0"/>
            </a:xfrm>
            <a:prstGeom prst="straightConnector1">
              <a:avLst/>
            </a:prstGeom>
            <a:noFill/>
            <a:ln w="25400" cap="flat">
              <a:solidFill>
                <a:schemeClr val="accent1"/>
              </a:solidFill>
              <a:prstDash val="solid"/>
              <a:round/>
              <a:headEnd type="triangle"/>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8" name="Straight Arrow Connector 77">
              <a:extLst>
                <a:ext uri="{FF2B5EF4-FFF2-40B4-BE49-F238E27FC236}">
                  <a16:creationId xmlns:a16="http://schemas.microsoft.com/office/drawing/2014/main" id="{53EEBBD6-381B-458E-84B6-B3CF1B086722}"/>
                </a:ext>
              </a:extLst>
            </p:cNvPr>
            <p:cNvCxnSpPr>
              <a:cxnSpLocks/>
            </p:cNvCxnSpPr>
            <p:nvPr/>
          </p:nvCxnSpPr>
          <p:spPr>
            <a:xfrm rot="-2700000" flipH="1">
              <a:off x="7288643" y="2557455"/>
              <a:ext cx="731520" cy="0"/>
            </a:xfrm>
            <a:prstGeom prst="straightConnector1">
              <a:avLst/>
            </a:prstGeom>
            <a:noFill/>
            <a:ln w="25400" cap="flat">
              <a:solidFill>
                <a:schemeClr val="accent1"/>
              </a:solidFill>
              <a:prstDash val="solid"/>
              <a:round/>
              <a:headEnd type="triangle"/>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grpSp>
        <p:nvGrpSpPr>
          <p:cNvPr id="80" name="Group 79">
            <a:extLst>
              <a:ext uri="{FF2B5EF4-FFF2-40B4-BE49-F238E27FC236}">
                <a16:creationId xmlns:a16="http://schemas.microsoft.com/office/drawing/2014/main" id="{3C3B6DA2-C87E-4B83-BF1F-046D4B222802}"/>
              </a:ext>
            </a:extLst>
          </p:cNvPr>
          <p:cNvGrpSpPr/>
          <p:nvPr/>
        </p:nvGrpSpPr>
        <p:grpSpPr>
          <a:xfrm>
            <a:off x="8798624" y="2257025"/>
            <a:ext cx="640080" cy="640080"/>
            <a:chOff x="7288643" y="2176007"/>
            <a:chExt cx="731520" cy="731520"/>
          </a:xfrm>
        </p:grpSpPr>
        <p:cxnSp>
          <p:nvCxnSpPr>
            <p:cNvPr id="81" name="Straight Arrow Connector 80">
              <a:extLst>
                <a:ext uri="{FF2B5EF4-FFF2-40B4-BE49-F238E27FC236}">
                  <a16:creationId xmlns:a16="http://schemas.microsoft.com/office/drawing/2014/main" id="{9C422686-FEF5-476B-A77D-3851980B1B0B}"/>
                </a:ext>
              </a:extLst>
            </p:cNvPr>
            <p:cNvCxnSpPr>
              <a:cxnSpLocks/>
            </p:cNvCxnSpPr>
            <p:nvPr/>
          </p:nvCxnSpPr>
          <p:spPr>
            <a:xfrm rot="2700000" flipH="1">
              <a:off x="7288644" y="2541767"/>
              <a:ext cx="731520" cy="0"/>
            </a:xfrm>
            <a:prstGeom prst="straightConnector1">
              <a:avLst/>
            </a:prstGeom>
            <a:noFill/>
            <a:ln w="25400" cap="flat">
              <a:solidFill>
                <a:schemeClr val="accent1"/>
              </a:solidFill>
              <a:prstDash val="solid"/>
              <a:round/>
              <a:headEnd type="triangle"/>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2" name="Straight Arrow Connector 81">
              <a:extLst>
                <a:ext uri="{FF2B5EF4-FFF2-40B4-BE49-F238E27FC236}">
                  <a16:creationId xmlns:a16="http://schemas.microsoft.com/office/drawing/2014/main" id="{95474FDC-7B21-4AAC-B97F-4A7075EA0A67}"/>
                </a:ext>
              </a:extLst>
            </p:cNvPr>
            <p:cNvCxnSpPr>
              <a:cxnSpLocks/>
            </p:cNvCxnSpPr>
            <p:nvPr/>
          </p:nvCxnSpPr>
          <p:spPr>
            <a:xfrm rot="-2700000" flipH="1">
              <a:off x="7288643" y="2557455"/>
              <a:ext cx="731520" cy="0"/>
            </a:xfrm>
            <a:prstGeom prst="straightConnector1">
              <a:avLst/>
            </a:prstGeom>
            <a:noFill/>
            <a:ln w="25400" cap="flat">
              <a:solidFill>
                <a:schemeClr val="accent1"/>
              </a:solidFill>
              <a:prstDash val="solid"/>
              <a:round/>
              <a:headEnd type="triangle"/>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graphicFrame>
        <p:nvGraphicFramePr>
          <p:cNvPr id="84" name="Table 84">
            <a:extLst>
              <a:ext uri="{FF2B5EF4-FFF2-40B4-BE49-F238E27FC236}">
                <a16:creationId xmlns:a16="http://schemas.microsoft.com/office/drawing/2014/main" id="{BFCA26D4-14CF-4D37-AE3B-61C34A7BF3D3}"/>
              </a:ext>
            </a:extLst>
          </p:cNvPr>
          <p:cNvGraphicFramePr>
            <a:graphicFrameLocks noGrp="1"/>
          </p:cNvGraphicFramePr>
          <p:nvPr>
            <p:extLst>
              <p:ext uri="{D42A27DB-BD31-4B8C-83A1-F6EECF244321}">
                <p14:modId xmlns:p14="http://schemas.microsoft.com/office/powerpoint/2010/main" val="656181354"/>
              </p:ext>
            </p:extLst>
          </p:nvPr>
        </p:nvGraphicFramePr>
        <p:xfrm>
          <a:off x="664095" y="5104701"/>
          <a:ext cx="10121670" cy="1630680"/>
        </p:xfrm>
        <a:graphic>
          <a:graphicData uri="http://schemas.openxmlformats.org/drawingml/2006/table">
            <a:tbl>
              <a:tblPr firstRow="1" bandRow="1">
                <a:tableStyleId>{5940675A-B579-460E-94D1-54222C63F5DA}</a:tableStyleId>
              </a:tblPr>
              <a:tblGrid>
                <a:gridCol w="3373890">
                  <a:extLst>
                    <a:ext uri="{9D8B030D-6E8A-4147-A177-3AD203B41FA5}">
                      <a16:colId xmlns:a16="http://schemas.microsoft.com/office/drawing/2014/main" val="1380640580"/>
                    </a:ext>
                  </a:extLst>
                </a:gridCol>
                <a:gridCol w="3373890">
                  <a:extLst>
                    <a:ext uri="{9D8B030D-6E8A-4147-A177-3AD203B41FA5}">
                      <a16:colId xmlns:a16="http://schemas.microsoft.com/office/drawing/2014/main" val="2248299134"/>
                    </a:ext>
                  </a:extLst>
                </a:gridCol>
                <a:gridCol w="3373890">
                  <a:extLst>
                    <a:ext uri="{9D8B030D-6E8A-4147-A177-3AD203B41FA5}">
                      <a16:colId xmlns:a16="http://schemas.microsoft.com/office/drawing/2014/main" val="432635811"/>
                    </a:ext>
                  </a:extLst>
                </a:gridCol>
              </a:tblGrid>
              <a:tr h="370840">
                <a:tc>
                  <a:txBody>
                    <a:bodyPr/>
                    <a:lstStyle/>
                    <a:p>
                      <a:pPr marL="182880" marR="0" indent="-182880" algn="l" defTabSz="457200" rtl="0" fontAlgn="auto" latinLnBrk="0" hangingPunct="0">
                        <a:lnSpc>
                          <a:spcPct val="100000"/>
                        </a:lnSpc>
                        <a:spcBef>
                          <a:spcPts val="0"/>
                        </a:spcBef>
                        <a:spcAft>
                          <a:spcPts val="300"/>
                        </a:spcAft>
                        <a:buClrTx/>
                        <a:buSzTx/>
                        <a:buFont typeface="Arial" panose="020B0604020202020204" pitchFamily="34" charset="0"/>
                        <a:buChar char="•"/>
                        <a:tabLst/>
                      </a:pPr>
                      <a:r>
                        <a:rPr kumimoji="0" lang="en-US" sz="1200" b="0" i="0" u="none" strike="noStrike" cap="none" spc="0" normalizeH="0" baseline="0" dirty="0">
                          <a:ln>
                            <a:noFill/>
                          </a:ln>
                          <a:solidFill>
                            <a:srgbClr val="000000"/>
                          </a:solidFill>
                          <a:effectLst/>
                          <a:uFillTx/>
                          <a:latin typeface="+mn-lt"/>
                          <a:ea typeface="+mn-ea"/>
                          <a:cs typeface="+mn-cs"/>
                          <a:sym typeface="Calibri"/>
                        </a:rPr>
                        <a:t>Individual projects by respective </a:t>
                      </a:r>
                      <a:r>
                        <a:rPr lang="en-US" sz="1200" dirty="0"/>
                        <a:t>owners, </a:t>
                      </a:r>
                      <a:r>
                        <a:rPr kumimoji="0" lang="en-US" sz="1200" b="0" i="0" u="none" strike="noStrike" cap="none" spc="0" normalizeH="0" baseline="0" dirty="0">
                          <a:ln>
                            <a:noFill/>
                          </a:ln>
                          <a:solidFill>
                            <a:srgbClr val="000000"/>
                          </a:solidFill>
                          <a:effectLst/>
                          <a:uFillTx/>
                          <a:latin typeface="+mn-lt"/>
                          <a:ea typeface="+mn-ea"/>
                          <a:cs typeface="+mn-cs"/>
                          <a:sym typeface="Calibri"/>
                        </a:rPr>
                        <a:t>with complex program management to bring in synergies </a:t>
                      </a:r>
                    </a:p>
                    <a:p>
                      <a:pPr marL="182880" marR="0" indent="-182880" algn="l" defTabSz="457200" rtl="0" fontAlgn="auto" latinLnBrk="0" hangingPunct="0">
                        <a:lnSpc>
                          <a:spcPct val="100000"/>
                        </a:lnSpc>
                        <a:spcBef>
                          <a:spcPts val="0"/>
                        </a:spcBef>
                        <a:spcAft>
                          <a:spcPts val="300"/>
                        </a:spcAft>
                        <a:buClrTx/>
                        <a:buSzTx/>
                        <a:buFont typeface="Arial" panose="020B0604020202020204" pitchFamily="34" charset="0"/>
                        <a:buChar char="•"/>
                        <a:tabLst/>
                      </a:pPr>
                      <a:r>
                        <a:rPr lang="en-US" sz="1200" dirty="0"/>
                        <a:t>Multiple layers and service towers in operations, with SIAM bringing in the integration</a:t>
                      </a:r>
                    </a:p>
                    <a:p>
                      <a:pPr marL="182880" marR="0" indent="-182880" algn="l" defTabSz="457200" rtl="0" fontAlgn="auto" latinLnBrk="0" hangingPunct="0">
                        <a:lnSpc>
                          <a:spcPct val="100000"/>
                        </a:lnSpc>
                        <a:spcBef>
                          <a:spcPts val="0"/>
                        </a:spcBef>
                        <a:spcAft>
                          <a:spcPts val="300"/>
                        </a:spcAft>
                        <a:buClrTx/>
                        <a:buSzTx/>
                        <a:buFont typeface="Arial" panose="020B0604020202020204" pitchFamily="34" charset="0"/>
                        <a:buChar char="•"/>
                        <a:tabLst/>
                      </a:pPr>
                      <a:r>
                        <a:rPr kumimoji="0" lang="en-US" sz="1200" b="0" i="0" u="none" strike="noStrike" cap="none" spc="0" normalizeH="0" baseline="0" dirty="0">
                          <a:ln>
                            <a:noFill/>
                          </a:ln>
                          <a:solidFill>
                            <a:srgbClr val="000000"/>
                          </a:solidFill>
                          <a:effectLst/>
                          <a:uFillTx/>
                          <a:latin typeface="+mn-lt"/>
                          <a:ea typeface="+mn-ea"/>
                          <a:cs typeface="+mn-cs"/>
                          <a:sym typeface="Calibri"/>
                        </a:rPr>
                        <a:t>Huge separation wall between development and operations, with traditional operations</a:t>
                      </a:r>
                    </a:p>
                  </a:txBody>
                  <a:tcPr>
                    <a:lnL w="12700" cap="flat" cmpd="sng" algn="ctr">
                      <a:solidFill>
                        <a:schemeClr val="tx2">
                          <a:lumMod val="20000"/>
                          <a:lumOff val="80000"/>
                        </a:schemeClr>
                      </a:solidFill>
                      <a:prstDash val="solid"/>
                      <a:round/>
                      <a:headEnd type="none" w="med" len="med"/>
                      <a:tailEnd type="none" w="med" len="med"/>
                    </a:lnL>
                    <a:lnR w="12700" cap="flat" cmpd="sng" algn="ctr">
                      <a:solidFill>
                        <a:schemeClr val="tx2">
                          <a:lumMod val="20000"/>
                          <a:lumOff val="80000"/>
                        </a:schemeClr>
                      </a:solidFill>
                      <a:prstDash val="solid"/>
                      <a:round/>
                      <a:headEnd type="none" w="med" len="med"/>
                      <a:tailEnd type="none" w="med" len="med"/>
                    </a:lnR>
                    <a:lnT w="12700" cap="flat" cmpd="sng" algn="ctr">
                      <a:solidFill>
                        <a:schemeClr val="tx2">
                          <a:lumMod val="20000"/>
                          <a:lumOff val="80000"/>
                        </a:schemeClr>
                      </a:solidFill>
                      <a:prstDash val="solid"/>
                      <a:round/>
                      <a:headEnd type="none" w="med" len="med"/>
                      <a:tailEnd type="none" w="med" len="med"/>
                    </a:lnT>
                    <a:lnB w="12700" cap="flat" cmpd="sng" algn="ctr">
                      <a:solidFill>
                        <a:schemeClr val="tx2">
                          <a:lumMod val="20000"/>
                          <a:lumOff val="80000"/>
                        </a:schemeClr>
                      </a:solidFill>
                      <a:prstDash val="solid"/>
                      <a:round/>
                      <a:headEnd type="none" w="med" len="med"/>
                      <a:tailEnd type="none" w="med" len="med"/>
                    </a:lnB>
                  </a:tcPr>
                </a:tc>
                <a:tc>
                  <a:txBody>
                    <a:bodyPr/>
                    <a:lstStyle/>
                    <a:p>
                      <a:pPr marL="285750" indent="-285750" algn="l">
                        <a:buFont typeface="Arial" panose="020B0604020202020204" pitchFamily="34" charset="0"/>
                        <a:buChar char="•"/>
                      </a:pPr>
                      <a:r>
                        <a:rPr lang="en-US" sz="1200" dirty="0"/>
                        <a:t>Consumer focused products with a single owner for the experience of the consumer with the product</a:t>
                      </a:r>
                    </a:p>
                    <a:p>
                      <a:pPr marL="285750" indent="-285750" algn="l">
                        <a:buFont typeface="Arial" panose="020B0604020202020204" pitchFamily="34" charset="0"/>
                        <a:buChar char="•"/>
                      </a:pPr>
                      <a:r>
                        <a:rPr lang="en-US" sz="1200" dirty="0"/>
                        <a:t>Team of engineers, designers, business analyst, led by business-oriented leader</a:t>
                      </a:r>
                    </a:p>
                    <a:p>
                      <a:pPr marL="285750" indent="-285750" algn="l">
                        <a:buFont typeface="Arial" panose="020B0604020202020204" pitchFamily="34" charset="0"/>
                        <a:buChar char="•"/>
                      </a:pPr>
                      <a:r>
                        <a:rPr lang="en-US" sz="1200" dirty="0"/>
                        <a:t>Agile ways of working across business and technology</a:t>
                      </a:r>
                    </a:p>
                  </a:txBody>
                  <a:tcPr>
                    <a:lnL w="12700" cap="flat" cmpd="sng" algn="ctr">
                      <a:solidFill>
                        <a:schemeClr val="tx2">
                          <a:lumMod val="20000"/>
                          <a:lumOff val="80000"/>
                        </a:schemeClr>
                      </a:solidFill>
                      <a:prstDash val="solid"/>
                      <a:round/>
                      <a:headEnd type="none" w="med" len="med"/>
                      <a:tailEnd type="none" w="med" len="med"/>
                    </a:lnL>
                    <a:lnR w="12700" cap="flat" cmpd="sng" algn="ctr">
                      <a:solidFill>
                        <a:schemeClr val="tx2">
                          <a:lumMod val="20000"/>
                          <a:lumOff val="80000"/>
                        </a:schemeClr>
                      </a:solidFill>
                      <a:prstDash val="solid"/>
                      <a:round/>
                      <a:headEnd type="none" w="med" len="med"/>
                      <a:tailEnd type="none" w="med" len="med"/>
                    </a:lnR>
                    <a:lnT w="12700" cap="flat" cmpd="sng" algn="ctr">
                      <a:solidFill>
                        <a:schemeClr val="tx2">
                          <a:lumMod val="20000"/>
                          <a:lumOff val="80000"/>
                        </a:schemeClr>
                      </a:solidFill>
                      <a:prstDash val="solid"/>
                      <a:round/>
                      <a:headEnd type="none" w="med" len="med"/>
                      <a:tailEnd type="none" w="med" len="med"/>
                    </a:lnT>
                    <a:lnB w="12700" cap="flat" cmpd="sng" algn="ctr">
                      <a:solidFill>
                        <a:schemeClr val="tx2">
                          <a:lumMod val="20000"/>
                          <a:lumOff val="80000"/>
                        </a:schemeClr>
                      </a:solidFill>
                      <a:prstDash val="solid"/>
                      <a:round/>
                      <a:headEnd type="none" w="med" len="med"/>
                      <a:tailEnd type="none" w="med" len="med"/>
                    </a:lnB>
                  </a:tcPr>
                </a:tc>
                <a:tc>
                  <a:txBody>
                    <a:bodyPr/>
                    <a:lstStyle/>
                    <a:p>
                      <a:pPr marL="285750" indent="-285750" algn="l">
                        <a:buFont typeface="Arial" panose="020B0604020202020204" pitchFamily="34" charset="0"/>
                        <a:buChar char="•"/>
                      </a:pPr>
                      <a:r>
                        <a:rPr lang="en-US" sz="1200" dirty="0"/>
                        <a:t>Platform capabilities created with considerations on providers and consumers</a:t>
                      </a:r>
                    </a:p>
                    <a:p>
                      <a:pPr marL="285750" indent="-285750" algn="l">
                        <a:buFont typeface="Arial" panose="020B0604020202020204" pitchFamily="34" charset="0"/>
                        <a:buChar char="•"/>
                      </a:pPr>
                      <a:r>
                        <a:rPr lang="en-US" sz="1200" dirty="0"/>
                        <a:t>Configurable and interoperable platform capabilities to new business capabilities</a:t>
                      </a:r>
                    </a:p>
                    <a:p>
                      <a:pPr marL="285750" indent="-285750" algn="l">
                        <a:buFont typeface="Arial" panose="020B0604020202020204" pitchFamily="34" charset="0"/>
                        <a:buChar char="•"/>
                      </a:pPr>
                      <a:r>
                        <a:rPr lang="en-US" sz="1200" dirty="0"/>
                        <a:t>Additional business can be created with the network effect.</a:t>
                      </a:r>
                    </a:p>
                  </a:txBody>
                  <a:tcPr>
                    <a:lnL w="12700" cap="flat" cmpd="sng" algn="ctr">
                      <a:solidFill>
                        <a:schemeClr val="tx2">
                          <a:lumMod val="20000"/>
                          <a:lumOff val="80000"/>
                        </a:schemeClr>
                      </a:solidFill>
                      <a:prstDash val="solid"/>
                      <a:round/>
                      <a:headEnd type="none" w="med" len="med"/>
                      <a:tailEnd type="none" w="med" len="med"/>
                    </a:lnL>
                    <a:lnR w="12700" cap="flat" cmpd="sng" algn="ctr">
                      <a:solidFill>
                        <a:schemeClr val="tx2">
                          <a:lumMod val="20000"/>
                          <a:lumOff val="80000"/>
                        </a:schemeClr>
                      </a:solidFill>
                      <a:prstDash val="solid"/>
                      <a:round/>
                      <a:headEnd type="none" w="med" len="med"/>
                      <a:tailEnd type="none" w="med" len="med"/>
                    </a:lnR>
                    <a:lnT w="12700" cap="flat" cmpd="sng" algn="ctr">
                      <a:solidFill>
                        <a:schemeClr val="tx2">
                          <a:lumMod val="20000"/>
                          <a:lumOff val="80000"/>
                        </a:schemeClr>
                      </a:solidFill>
                      <a:prstDash val="solid"/>
                      <a:round/>
                      <a:headEnd type="none" w="med" len="med"/>
                      <a:tailEnd type="none" w="med" len="med"/>
                    </a:lnT>
                    <a:lnB w="12700" cap="flat" cmpd="sng" algn="ctr">
                      <a:solidFill>
                        <a:schemeClr val="tx2">
                          <a:lumMod val="20000"/>
                          <a:lumOff val="80000"/>
                        </a:schemeClr>
                      </a:solidFill>
                      <a:prstDash val="solid"/>
                      <a:round/>
                      <a:headEnd type="none" w="med" len="med"/>
                      <a:tailEnd type="none" w="med" len="med"/>
                    </a:lnB>
                  </a:tcPr>
                </a:tc>
                <a:extLst>
                  <a:ext uri="{0D108BD9-81ED-4DB2-BD59-A6C34878D82A}">
                    <a16:rowId xmlns:a16="http://schemas.microsoft.com/office/drawing/2014/main" val="2034251440"/>
                  </a:ext>
                </a:extLst>
              </a:tr>
            </a:tbl>
          </a:graphicData>
        </a:graphic>
      </p:graphicFrame>
      <p:cxnSp>
        <p:nvCxnSpPr>
          <p:cNvPr id="88" name="Straight Arrow Connector 87">
            <a:extLst>
              <a:ext uri="{FF2B5EF4-FFF2-40B4-BE49-F238E27FC236}">
                <a16:creationId xmlns:a16="http://schemas.microsoft.com/office/drawing/2014/main" id="{C2401BD0-67FF-4B90-9E0C-CB0F52D21768}"/>
              </a:ext>
            </a:extLst>
          </p:cNvPr>
          <p:cNvCxnSpPr>
            <a:cxnSpLocks/>
            <a:stCxn id="50" idx="2"/>
            <a:endCxn id="45" idx="0"/>
          </p:cNvCxnSpPr>
          <p:nvPr/>
        </p:nvCxnSpPr>
        <p:spPr>
          <a:xfrm flipH="1">
            <a:off x="5074656" y="1798980"/>
            <a:ext cx="516113" cy="310773"/>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9" name="Straight Arrow Connector 88">
            <a:extLst>
              <a:ext uri="{FF2B5EF4-FFF2-40B4-BE49-F238E27FC236}">
                <a16:creationId xmlns:a16="http://schemas.microsoft.com/office/drawing/2014/main" id="{FB8D315E-BD0D-490C-B20C-62E16460BC7A}"/>
              </a:ext>
            </a:extLst>
          </p:cNvPr>
          <p:cNvCxnSpPr>
            <a:cxnSpLocks/>
            <a:stCxn id="50" idx="2"/>
            <a:endCxn id="47" idx="0"/>
          </p:cNvCxnSpPr>
          <p:nvPr/>
        </p:nvCxnSpPr>
        <p:spPr>
          <a:xfrm>
            <a:off x="5590769" y="1798980"/>
            <a:ext cx="702889" cy="310773"/>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92" name="Straight Arrow Connector 91">
            <a:extLst>
              <a:ext uri="{FF2B5EF4-FFF2-40B4-BE49-F238E27FC236}">
                <a16:creationId xmlns:a16="http://schemas.microsoft.com/office/drawing/2014/main" id="{CB35A9D5-70AC-49F1-B582-A950EE51F710}"/>
              </a:ext>
            </a:extLst>
          </p:cNvPr>
          <p:cNvCxnSpPr>
            <a:cxnSpLocks/>
            <a:stCxn id="50" idx="2"/>
            <a:endCxn id="43" idx="0"/>
          </p:cNvCxnSpPr>
          <p:nvPr/>
        </p:nvCxnSpPr>
        <p:spPr>
          <a:xfrm>
            <a:off x="5590769" y="1798980"/>
            <a:ext cx="93388" cy="310773"/>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97" name="Arrow: Down 96">
            <a:extLst>
              <a:ext uri="{FF2B5EF4-FFF2-40B4-BE49-F238E27FC236}">
                <a16:creationId xmlns:a16="http://schemas.microsoft.com/office/drawing/2014/main" id="{8C9EEDE2-F405-44F1-B011-5F4759D67505}"/>
              </a:ext>
            </a:extLst>
          </p:cNvPr>
          <p:cNvSpPr/>
          <p:nvPr/>
        </p:nvSpPr>
        <p:spPr>
          <a:xfrm>
            <a:off x="4992138" y="2803368"/>
            <a:ext cx="91440" cy="457200"/>
          </a:xfrm>
          <a:prstGeom prst="downArrow">
            <a:avLst/>
          </a:prstGeom>
          <a:solidFill>
            <a:srgbClr val="00206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98" name="Arrow: Down 97">
            <a:extLst>
              <a:ext uri="{FF2B5EF4-FFF2-40B4-BE49-F238E27FC236}">
                <a16:creationId xmlns:a16="http://schemas.microsoft.com/office/drawing/2014/main" id="{64F0E370-CE9B-4B25-9B37-6F2F669040B9}"/>
              </a:ext>
            </a:extLst>
          </p:cNvPr>
          <p:cNvSpPr/>
          <p:nvPr/>
        </p:nvSpPr>
        <p:spPr>
          <a:xfrm>
            <a:off x="5601041" y="2829081"/>
            <a:ext cx="91440" cy="457200"/>
          </a:xfrm>
          <a:prstGeom prst="downArrow">
            <a:avLst/>
          </a:prstGeom>
          <a:solidFill>
            <a:srgbClr val="00206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99" name="Arrow: Down 98">
            <a:extLst>
              <a:ext uri="{FF2B5EF4-FFF2-40B4-BE49-F238E27FC236}">
                <a16:creationId xmlns:a16="http://schemas.microsoft.com/office/drawing/2014/main" id="{9D08E5CF-3105-4268-9EE2-B8BCEF375F8B}"/>
              </a:ext>
            </a:extLst>
          </p:cNvPr>
          <p:cNvSpPr/>
          <p:nvPr/>
        </p:nvSpPr>
        <p:spPr>
          <a:xfrm>
            <a:off x="6251161" y="2838756"/>
            <a:ext cx="91440" cy="457200"/>
          </a:xfrm>
          <a:prstGeom prst="downArrow">
            <a:avLst/>
          </a:prstGeom>
          <a:solidFill>
            <a:srgbClr val="00206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pic>
        <p:nvPicPr>
          <p:cNvPr id="63" name="Picture 30" descr="Image result for gcp">
            <a:extLst>
              <a:ext uri="{FF2B5EF4-FFF2-40B4-BE49-F238E27FC236}">
                <a16:creationId xmlns:a16="http://schemas.microsoft.com/office/drawing/2014/main" id="{9BE379DD-F281-4AC0-A924-5C49F4C4E2A8}"/>
              </a:ext>
            </a:extLst>
          </p:cNvPr>
          <p:cNvPicPr>
            <a:picLocks noChangeAspect="1" noChangeArrowheads="1"/>
          </p:cNvPicPr>
          <p:nvPr/>
        </p:nvPicPr>
        <p:blipFill>
          <a:blip r:embed="rId2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617760" y="0"/>
            <a:ext cx="548640"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4E4DAE51-EC93-4831-A1A6-34269AAEC3A5}"/>
              </a:ext>
            </a:extLst>
          </p:cNvPr>
          <p:cNvSpPr>
            <a:spLocks noGrp="1"/>
          </p:cNvSpPr>
          <p:nvPr>
            <p:ph type="sldNum" sz="quarter" idx="2"/>
          </p:nvPr>
        </p:nvSpPr>
        <p:spPr/>
        <p:txBody>
          <a:bodyPr/>
          <a:lstStyle/>
          <a:p>
            <a:fld id="{DB0A2B32-72D9-4ED0-9682-8D0082D9B020}" type="slidenum">
              <a:rPr lang="en-US" smtClean="0"/>
              <a:t>3</a:t>
            </a:fld>
            <a:endParaRPr lang="en-US"/>
          </a:p>
        </p:txBody>
      </p:sp>
    </p:spTree>
    <p:extLst>
      <p:ext uri="{BB962C8B-B14F-4D97-AF65-F5344CB8AC3E}">
        <p14:creationId xmlns:p14="http://schemas.microsoft.com/office/powerpoint/2010/main" val="323209654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Table 27">
            <a:extLst>
              <a:ext uri="{FF2B5EF4-FFF2-40B4-BE49-F238E27FC236}">
                <a16:creationId xmlns:a16="http://schemas.microsoft.com/office/drawing/2014/main" id="{D920189B-FD13-4526-B024-276BCCBC85D9}"/>
              </a:ext>
            </a:extLst>
          </p:cNvPr>
          <p:cNvGraphicFramePr>
            <a:graphicFrameLocks noGrp="1"/>
          </p:cNvGraphicFramePr>
          <p:nvPr>
            <p:extLst>
              <p:ext uri="{D42A27DB-BD31-4B8C-83A1-F6EECF244321}">
                <p14:modId xmlns:p14="http://schemas.microsoft.com/office/powerpoint/2010/main" val="609747856"/>
              </p:ext>
            </p:extLst>
          </p:nvPr>
        </p:nvGraphicFramePr>
        <p:xfrm>
          <a:off x="6999200" y="2009683"/>
          <a:ext cx="2311399" cy="2194560"/>
        </p:xfrm>
        <a:graphic>
          <a:graphicData uri="http://schemas.openxmlformats.org/drawingml/2006/table">
            <a:tbl>
              <a:tblPr firstRow="1" bandRow="1">
                <a:tableStyleId>{5940675A-B579-460E-94D1-54222C63F5DA}</a:tableStyleId>
              </a:tblPr>
              <a:tblGrid>
                <a:gridCol w="2311399">
                  <a:extLst>
                    <a:ext uri="{9D8B030D-6E8A-4147-A177-3AD203B41FA5}">
                      <a16:colId xmlns:a16="http://schemas.microsoft.com/office/drawing/2014/main" val="1154130337"/>
                    </a:ext>
                  </a:extLst>
                </a:gridCol>
              </a:tblGrid>
              <a:tr h="640080">
                <a:tc>
                  <a:txBody>
                    <a:bodyPr/>
                    <a:lstStyle/>
                    <a:p>
                      <a:pPr algn="ctr"/>
                      <a:r>
                        <a:rPr lang="en-US" sz="1200" dirty="0"/>
                        <a:t>Products</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333223030"/>
                  </a:ext>
                </a:extLst>
              </a:tr>
              <a:tr h="1554480">
                <a:tc>
                  <a:txBody>
                    <a:bodyPr/>
                    <a:lstStyle/>
                    <a:p>
                      <a:pPr algn="ctr"/>
                      <a:endParaRPr lang="en-US" sz="12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18206363"/>
                  </a:ext>
                </a:extLst>
              </a:tr>
            </a:tbl>
          </a:graphicData>
        </a:graphic>
      </p:graphicFrame>
      <p:sp>
        <p:nvSpPr>
          <p:cNvPr id="2" name="Title 1">
            <a:extLst>
              <a:ext uri="{FF2B5EF4-FFF2-40B4-BE49-F238E27FC236}">
                <a16:creationId xmlns:a16="http://schemas.microsoft.com/office/drawing/2014/main" id="{DEC3AE93-B37D-4EC0-96F0-CADEA5D75C42}"/>
              </a:ext>
            </a:extLst>
          </p:cNvPr>
          <p:cNvSpPr>
            <a:spLocks noGrp="1"/>
          </p:cNvSpPr>
          <p:nvPr>
            <p:ph type="title"/>
          </p:nvPr>
        </p:nvSpPr>
        <p:spPr/>
        <p:txBody>
          <a:bodyPr/>
          <a:lstStyle/>
          <a:p>
            <a:r>
              <a:rPr lang="en-US" dirty="0"/>
              <a:t>Building systems to support real-time business, in product centric way</a:t>
            </a:r>
          </a:p>
        </p:txBody>
      </p:sp>
      <p:graphicFrame>
        <p:nvGraphicFramePr>
          <p:cNvPr id="5" name="Table 5">
            <a:extLst>
              <a:ext uri="{FF2B5EF4-FFF2-40B4-BE49-F238E27FC236}">
                <a16:creationId xmlns:a16="http://schemas.microsoft.com/office/drawing/2014/main" id="{0CA7C6EA-C5F0-43B8-BE1D-E7160057239D}"/>
              </a:ext>
            </a:extLst>
          </p:cNvPr>
          <p:cNvGraphicFramePr>
            <a:graphicFrameLocks noGrp="1"/>
          </p:cNvGraphicFramePr>
          <p:nvPr>
            <p:extLst>
              <p:ext uri="{D42A27DB-BD31-4B8C-83A1-F6EECF244321}">
                <p14:modId xmlns:p14="http://schemas.microsoft.com/office/powerpoint/2010/main" val="2662824115"/>
              </p:ext>
            </p:extLst>
          </p:nvPr>
        </p:nvGraphicFramePr>
        <p:xfrm>
          <a:off x="1479435" y="2052243"/>
          <a:ext cx="3953163" cy="2145684"/>
        </p:xfrm>
        <a:graphic>
          <a:graphicData uri="http://schemas.openxmlformats.org/drawingml/2006/table">
            <a:tbl>
              <a:tblPr bandRow="1">
                <a:tableStyleId>{5940675A-B579-460E-94D1-54222C63F5DA}</a:tableStyleId>
              </a:tblPr>
              <a:tblGrid>
                <a:gridCol w="1317721">
                  <a:extLst>
                    <a:ext uri="{9D8B030D-6E8A-4147-A177-3AD203B41FA5}">
                      <a16:colId xmlns:a16="http://schemas.microsoft.com/office/drawing/2014/main" val="473635392"/>
                    </a:ext>
                  </a:extLst>
                </a:gridCol>
                <a:gridCol w="1317721">
                  <a:extLst>
                    <a:ext uri="{9D8B030D-6E8A-4147-A177-3AD203B41FA5}">
                      <a16:colId xmlns:a16="http://schemas.microsoft.com/office/drawing/2014/main" val="1623522956"/>
                    </a:ext>
                  </a:extLst>
                </a:gridCol>
                <a:gridCol w="1317721">
                  <a:extLst>
                    <a:ext uri="{9D8B030D-6E8A-4147-A177-3AD203B41FA5}">
                      <a16:colId xmlns:a16="http://schemas.microsoft.com/office/drawing/2014/main" val="2917155764"/>
                    </a:ext>
                  </a:extLst>
                </a:gridCol>
              </a:tblGrid>
              <a:tr h="1072842">
                <a:tc rowSpan="2">
                  <a:txBody>
                    <a:bodyPr/>
                    <a:lstStyle/>
                    <a:p>
                      <a:pPr algn="ctr"/>
                      <a:r>
                        <a:rPr lang="en-US" sz="1200" dirty="0"/>
                        <a:t>Product  Design &amp; Engineering</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1200" dirty="0"/>
                        <a:t>Consumer facing services</a:t>
                      </a:r>
                    </a:p>
                  </a:txBody>
                  <a:tcPr anchor="b">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tc rowSpan="2">
                  <a:txBody>
                    <a:bodyPr/>
                    <a:lstStyle/>
                    <a:p>
                      <a:pPr algn="ctr"/>
                      <a:r>
                        <a:rPr lang="en-US" sz="1200" dirty="0"/>
                        <a:t>Data, analytics and insights</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628679128"/>
                  </a:ext>
                </a:extLst>
              </a:tr>
              <a:tr h="1072842">
                <a:tc vMerge="1">
                  <a:txBody>
                    <a:bodyPr/>
                    <a:lstStyle/>
                    <a:p>
                      <a:endParaRPr lang="en-US" dirty="0"/>
                    </a:p>
                  </a:txBody>
                  <a:tcPr/>
                </a:tc>
                <a:tc>
                  <a:txBody>
                    <a:bodyPr/>
                    <a:lstStyle/>
                    <a:p>
                      <a:pPr algn="ctr"/>
                      <a:r>
                        <a:rPr lang="en-US" sz="1200" dirty="0"/>
                        <a:t>Backend business services</a:t>
                      </a:r>
                    </a:p>
                  </a:txBody>
                  <a:tcPr anchor="b">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1">
                        <a:lumMod val="20000"/>
                        <a:lumOff val="80000"/>
                      </a:schemeClr>
                    </a:solidFill>
                  </a:tcPr>
                </a:tc>
                <a:tc vMerge="1">
                  <a:txBody>
                    <a:bodyPr/>
                    <a:lstStyle/>
                    <a:p>
                      <a:endParaRPr lang="en-US" dirty="0"/>
                    </a:p>
                  </a:txBody>
                  <a:tcPr/>
                </a:tc>
                <a:extLst>
                  <a:ext uri="{0D108BD9-81ED-4DB2-BD59-A6C34878D82A}">
                    <a16:rowId xmlns:a16="http://schemas.microsoft.com/office/drawing/2014/main" val="812751064"/>
                  </a:ext>
                </a:extLst>
              </a:tr>
            </a:tbl>
          </a:graphicData>
        </a:graphic>
      </p:graphicFrame>
      <p:pic>
        <p:nvPicPr>
          <p:cNvPr id="7" name="Graphic 6" descr="Illustrator with solid fill">
            <a:extLst>
              <a:ext uri="{FF2B5EF4-FFF2-40B4-BE49-F238E27FC236}">
                <a16:creationId xmlns:a16="http://schemas.microsoft.com/office/drawing/2014/main" id="{B1C9E1DC-7F4C-4EFA-AAE5-76F91AD150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02987" y="2149999"/>
            <a:ext cx="365760" cy="365760"/>
          </a:xfrm>
          <a:prstGeom prst="rect">
            <a:avLst/>
          </a:prstGeom>
        </p:spPr>
      </p:pic>
      <p:pic>
        <p:nvPicPr>
          <p:cNvPr id="9" name="Graphic 8" descr="Customer review with solid fill">
            <a:extLst>
              <a:ext uri="{FF2B5EF4-FFF2-40B4-BE49-F238E27FC236}">
                <a16:creationId xmlns:a16="http://schemas.microsoft.com/office/drawing/2014/main" id="{4CF15F12-01D1-42DF-B4A8-D41409B446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807104" y="2153076"/>
            <a:ext cx="365760" cy="365760"/>
          </a:xfrm>
          <a:prstGeom prst="rect">
            <a:avLst/>
          </a:prstGeom>
        </p:spPr>
      </p:pic>
      <p:pic>
        <p:nvPicPr>
          <p:cNvPr id="11" name="Graphic 10" descr="Blueprint with solid fill">
            <a:extLst>
              <a:ext uri="{FF2B5EF4-FFF2-40B4-BE49-F238E27FC236}">
                <a16:creationId xmlns:a16="http://schemas.microsoft.com/office/drawing/2014/main" id="{400BC691-FA57-4DC5-8C3A-F3761056134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807104" y="3146367"/>
            <a:ext cx="365760" cy="365760"/>
          </a:xfrm>
          <a:prstGeom prst="rect">
            <a:avLst/>
          </a:prstGeom>
        </p:spPr>
      </p:pic>
      <p:pic>
        <p:nvPicPr>
          <p:cNvPr id="13" name="Graphic 12" descr="Statistics with solid fill">
            <a:extLst>
              <a:ext uri="{FF2B5EF4-FFF2-40B4-BE49-F238E27FC236}">
                <a16:creationId xmlns:a16="http://schemas.microsoft.com/office/drawing/2014/main" id="{12109EE7-F2D9-4886-9E6A-46967900781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111221" y="2131215"/>
            <a:ext cx="365760" cy="365760"/>
          </a:xfrm>
          <a:prstGeom prst="rect">
            <a:avLst/>
          </a:prstGeom>
        </p:spPr>
      </p:pic>
      <p:sp>
        <p:nvSpPr>
          <p:cNvPr id="14" name="Arrow: Right 13">
            <a:extLst>
              <a:ext uri="{FF2B5EF4-FFF2-40B4-BE49-F238E27FC236}">
                <a16:creationId xmlns:a16="http://schemas.microsoft.com/office/drawing/2014/main" id="{1412CB80-A3A0-423A-87B2-C59EA51E8E3E}"/>
              </a:ext>
            </a:extLst>
          </p:cNvPr>
          <p:cNvSpPr/>
          <p:nvPr/>
        </p:nvSpPr>
        <p:spPr>
          <a:xfrm>
            <a:off x="2616663" y="2679895"/>
            <a:ext cx="274320" cy="135082"/>
          </a:xfrm>
          <a:prstGeom prst="rightArrow">
            <a:avLst/>
          </a:prstGeom>
          <a:solidFill>
            <a:schemeClr val="accent5">
              <a:lumMod val="5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5" name="Arrow: Right 14">
            <a:extLst>
              <a:ext uri="{FF2B5EF4-FFF2-40B4-BE49-F238E27FC236}">
                <a16:creationId xmlns:a16="http://schemas.microsoft.com/office/drawing/2014/main" id="{2EC124C5-3776-4020-B555-60FDD72243B4}"/>
              </a:ext>
            </a:extLst>
          </p:cNvPr>
          <p:cNvSpPr/>
          <p:nvPr/>
        </p:nvSpPr>
        <p:spPr>
          <a:xfrm>
            <a:off x="3987223" y="2679895"/>
            <a:ext cx="274320" cy="135082"/>
          </a:xfrm>
          <a:prstGeom prst="rightArrow">
            <a:avLst/>
          </a:prstGeom>
          <a:solidFill>
            <a:schemeClr val="accent5">
              <a:lumMod val="5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6" name="Arrow: Right 15">
            <a:extLst>
              <a:ext uri="{FF2B5EF4-FFF2-40B4-BE49-F238E27FC236}">
                <a16:creationId xmlns:a16="http://schemas.microsoft.com/office/drawing/2014/main" id="{144BB0F3-8B80-44F0-9809-3BA9ED7D621F}"/>
              </a:ext>
            </a:extLst>
          </p:cNvPr>
          <p:cNvSpPr/>
          <p:nvPr/>
        </p:nvSpPr>
        <p:spPr>
          <a:xfrm>
            <a:off x="3987223" y="3512127"/>
            <a:ext cx="274320" cy="135082"/>
          </a:xfrm>
          <a:prstGeom prst="rightArrow">
            <a:avLst/>
          </a:prstGeom>
          <a:solidFill>
            <a:schemeClr val="accent5">
              <a:lumMod val="5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7" name="Arrow: Up-Down 16">
            <a:extLst>
              <a:ext uri="{FF2B5EF4-FFF2-40B4-BE49-F238E27FC236}">
                <a16:creationId xmlns:a16="http://schemas.microsoft.com/office/drawing/2014/main" id="{39B031C0-1FA2-4824-BC26-04F7FD60AC92}"/>
              </a:ext>
            </a:extLst>
          </p:cNvPr>
          <p:cNvSpPr/>
          <p:nvPr/>
        </p:nvSpPr>
        <p:spPr>
          <a:xfrm>
            <a:off x="3404062" y="3009207"/>
            <a:ext cx="137160" cy="274320"/>
          </a:xfrm>
          <a:prstGeom prst="upDownArrow">
            <a:avLst/>
          </a:prstGeom>
          <a:solidFill>
            <a:schemeClr val="accent5">
              <a:lumMod val="5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TextBox 17">
            <a:extLst>
              <a:ext uri="{FF2B5EF4-FFF2-40B4-BE49-F238E27FC236}">
                <a16:creationId xmlns:a16="http://schemas.microsoft.com/office/drawing/2014/main" id="{9696B07A-826D-4455-A747-21499AA6368C}"/>
              </a:ext>
            </a:extLst>
          </p:cNvPr>
          <p:cNvSpPr txBox="1"/>
          <p:nvPr/>
        </p:nvSpPr>
        <p:spPr>
          <a:xfrm>
            <a:off x="1502987" y="4572000"/>
            <a:ext cx="3929611"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200" b="0" i="0" u="none" strike="noStrike" cap="none" spc="0" normalizeH="0" baseline="0" dirty="0">
                <a:ln>
                  <a:noFill/>
                </a:ln>
                <a:solidFill>
                  <a:srgbClr val="000000"/>
                </a:solidFill>
                <a:effectLst/>
                <a:uFillTx/>
                <a:latin typeface="+mn-lt"/>
                <a:ea typeface="+mn-ea"/>
                <a:cs typeface="+mn-cs"/>
                <a:sym typeface="Calibri"/>
              </a:rPr>
              <a:t>Distinct business owner for each part of the business process value chain</a:t>
            </a:r>
          </a:p>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lang="en-US" sz="1200" dirty="0"/>
              <a:t>Data movement across is slow and not effectively used to drive business efficiency and tap opportunities</a:t>
            </a:r>
          </a:p>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200" b="0" i="0" u="none" strike="noStrike" cap="none" spc="0" normalizeH="0" baseline="0" dirty="0">
                <a:ln>
                  <a:noFill/>
                </a:ln>
                <a:solidFill>
                  <a:srgbClr val="000000"/>
                </a:solidFill>
                <a:effectLst/>
                <a:uFillTx/>
                <a:latin typeface="+mn-lt"/>
                <a:ea typeface="+mn-ea"/>
                <a:cs typeface="+mn-cs"/>
                <a:sym typeface="Calibri"/>
              </a:rPr>
              <a:t>Owner of the customer services, do not control the complete value chain to manage the customer experience.</a:t>
            </a:r>
          </a:p>
        </p:txBody>
      </p:sp>
      <p:sp>
        <p:nvSpPr>
          <p:cNvPr id="19" name="Rectangle 18">
            <a:extLst>
              <a:ext uri="{FF2B5EF4-FFF2-40B4-BE49-F238E27FC236}">
                <a16:creationId xmlns:a16="http://schemas.microsoft.com/office/drawing/2014/main" id="{921EB5AD-7209-4F83-9F85-A326A2A4AE6C}"/>
              </a:ext>
            </a:extLst>
          </p:cNvPr>
          <p:cNvSpPr/>
          <p:nvPr/>
        </p:nvSpPr>
        <p:spPr>
          <a:xfrm>
            <a:off x="1437870" y="2015838"/>
            <a:ext cx="4023360" cy="2194560"/>
          </a:xfrm>
          <a:prstGeom prst="rect">
            <a:avLst/>
          </a:prstGeom>
          <a:no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Rectangle: Rounded Corners 19">
            <a:extLst>
              <a:ext uri="{FF2B5EF4-FFF2-40B4-BE49-F238E27FC236}">
                <a16:creationId xmlns:a16="http://schemas.microsoft.com/office/drawing/2014/main" id="{789FFF44-570A-44B0-A93E-FEE9B7A1E727}"/>
              </a:ext>
            </a:extLst>
          </p:cNvPr>
          <p:cNvSpPr/>
          <p:nvPr/>
        </p:nvSpPr>
        <p:spPr>
          <a:xfrm>
            <a:off x="1444336" y="1341706"/>
            <a:ext cx="4023360" cy="457200"/>
          </a:xfrm>
          <a:prstGeom prst="roundRect">
            <a:avLst>
              <a:gd name="adj" fmla="val 50000"/>
            </a:avLst>
          </a:prstGeom>
          <a:solidFill>
            <a:srgbClr val="00206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chemeClr val="bg1"/>
                </a:solidFill>
                <a:effectLst/>
                <a:uFillTx/>
                <a:latin typeface="+mn-lt"/>
                <a:ea typeface="+mn-ea"/>
                <a:cs typeface="+mn-cs"/>
                <a:sym typeface="Calibri"/>
              </a:rPr>
              <a:t>Traditional enterprise</a:t>
            </a:r>
          </a:p>
        </p:txBody>
      </p:sp>
      <p:sp>
        <p:nvSpPr>
          <p:cNvPr id="21" name="Rectangle: Rounded Corners 20">
            <a:extLst>
              <a:ext uri="{FF2B5EF4-FFF2-40B4-BE49-F238E27FC236}">
                <a16:creationId xmlns:a16="http://schemas.microsoft.com/office/drawing/2014/main" id="{AA600A48-EDDA-465F-B7CE-15B8CD926DB1}"/>
              </a:ext>
            </a:extLst>
          </p:cNvPr>
          <p:cNvSpPr/>
          <p:nvPr/>
        </p:nvSpPr>
        <p:spPr>
          <a:xfrm>
            <a:off x="6096000" y="1341706"/>
            <a:ext cx="4023360" cy="457200"/>
          </a:xfrm>
          <a:prstGeom prst="roundRect">
            <a:avLst>
              <a:gd name="adj" fmla="val 50000"/>
            </a:avLst>
          </a:prstGeom>
          <a:solidFill>
            <a:srgbClr val="00206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chemeClr val="bg1"/>
                </a:solidFill>
                <a:effectLst/>
                <a:uFillTx/>
                <a:latin typeface="+mn-lt"/>
                <a:ea typeface="+mn-ea"/>
                <a:cs typeface="+mn-cs"/>
                <a:sym typeface="Calibri"/>
              </a:rPr>
              <a:t>Digital native enterprise</a:t>
            </a:r>
          </a:p>
        </p:txBody>
      </p:sp>
      <p:pic>
        <p:nvPicPr>
          <p:cNvPr id="34" name="Graphic 33" descr="Flowchart with solid fill">
            <a:extLst>
              <a:ext uri="{FF2B5EF4-FFF2-40B4-BE49-F238E27FC236}">
                <a16:creationId xmlns:a16="http://schemas.microsoft.com/office/drawing/2014/main" id="{D74C5568-F0FE-432D-87F1-C845F6CE4837}"/>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858688" y="2205322"/>
            <a:ext cx="457200" cy="457200"/>
          </a:xfrm>
          <a:prstGeom prst="rect">
            <a:avLst/>
          </a:prstGeom>
        </p:spPr>
      </p:pic>
      <p:pic>
        <p:nvPicPr>
          <p:cNvPr id="35" name="Graphic 34" descr="Ui Ux with solid fill">
            <a:extLst>
              <a:ext uri="{FF2B5EF4-FFF2-40B4-BE49-F238E27FC236}">
                <a16:creationId xmlns:a16="http://schemas.microsoft.com/office/drawing/2014/main" id="{543A85BD-6C4A-4753-98A3-578BBA462BB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287223" y="2208189"/>
            <a:ext cx="457200" cy="457200"/>
          </a:xfrm>
          <a:prstGeom prst="rect">
            <a:avLst/>
          </a:prstGeom>
        </p:spPr>
      </p:pic>
      <p:pic>
        <p:nvPicPr>
          <p:cNvPr id="36" name="Graphic 35" descr="Advertising with solid fill">
            <a:extLst>
              <a:ext uri="{FF2B5EF4-FFF2-40B4-BE49-F238E27FC236}">
                <a16:creationId xmlns:a16="http://schemas.microsoft.com/office/drawing/2014/main" id="{AAFDEDEA-F2C4-4E8D-AB96-92D487537C8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8430153" y="2206691"/>
            <a:ext cx="457200" cy="457200"/>
          </a:xfrm>
          <a:prstGeom prst="rect">
            <a:avLst/>
          </a:prstGeom>
        </p:spPr>
      </p:pic>
      <p:sp>
        <p:nvSpPr>
          <p:cNvPr id="44" name="Rectangle 43">
            <a:extLst>
              <a:ext uri="{FF2B5EF4-FFF2-40B4-BE49-F238E27FC236}">
                <a16:creationId xmlns:a16="http://schemas.microsoft.com/office/drawing/2014/main" id="{E6E0444A-86FC-40AF-BC84-E6A7CDEEBCEA}"/>
              </a:ext>
            </a:extLst>
          </p:cNvPr>
          <p:cNvSpPr/>
          <p:nvPr/>
        </p:nvSpPr>
        <p:spPr>
          <a:xfrm>
            <a:off x="7123951" y="2792116"/>
            <a:ext cx="640080" cy="1188720"/>
          </a:xfrm>
          <a:prstGeom prst="rect">
            <a:avLst/>
          </a:prstGeom>
          <a:noFill/>
          <a:ln w="6350" cap="flat">
            <a:solidFill>
              <a:srgbClr val="00206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pic>
        <p:nvPicPr>
          <p:cNvPr id="45" name="Graphic 44" descr="Illustrator with solid fill">
            <a:extLst>
              <a:ext uri="{FF2B5EF4-FFF2-40B4-BE49-F238E27FC236}">
                <a16:creationId xmlns:a16="http://schemas.microsoft.com/office/drawing/2014/main" id="{5939DA7F-B43A-4583-A869-FC03BD75A9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21585" y="2846141"/>
            <a:ext cx="274320" cy="274320"/>
          </a:xfrm>
          <a:prstGeom prst="rect">
            <a:avLst/>
          </a:prstGeom>
        </p:spPr>
      </p:pic>
      <p:pic>
        <p:nvPicPr>
          <p:cNvPr id="46" name="Graphic 45" descr="Customer review with solid fill">
            <a:extLst>
              <a:ext uri="{FF2B5EF4-FFF2-40B4-BE49-F238E27FC236}">
                <a16:creationId xmlns:a16="http://schemas.microsoft.com/office/drawing/2014/main" id="{809EE0FD-B855-4AC7-8890-3DAAFFEE384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60614" y="3009207"/>
            <a:ext cx="274320" cy="274320"/>
          </a:xfrm>
          <a:prstGeom prst="rect">
            <a:avLst/>
          </a:prstGeom>
        </p:spPr>
      </p:pic>
      <p:pic>
        <p:nvPicPr>
          <p:cNvPr id="47" name="Graphic 46" descr="Blueprint with solid fill">
            <a:extLst>
              <a:ext uri="{FF2B5EF4-FFF2-40B4-BE49-F238E27FC236}">
                <a16:creationId xmlns:a16="http://schemas.microsoft.com/office/drawing/2014/main" id="{3E89D5C9-8736-4DF6-9E0C-9900D8FDAF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169671" y="3372889"/>
            <a:ext cx="274320" cy="274320"/>
          </a:xfrm>
          <a:prstGeom prst="rect">
            <a:avLst/>
          </a:prstGeom>
        </p:spPr>
      </p:pic>
      <p:pic>
        <p:nvPicPr>
          <p:cNvPr id="48" name="Graphic 47" descr="Statistics with solid fill">
            <a:extLst>
              <a:ext uri="{FF2B5EF4-FFF2-40B4-BE49-F238E27FC236}">
                <a16:creationId xmlns:a16="http://schemas.microsoft.com/office/drawing/2014/main" id="{752E1FBC-2107-4502-9CAC-7D22254647C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472389" y="3647209"/>
            <a:ext cx="274320" cy="274320"/>
          </a:xfrm>
          <a:prstGeom prst="rect">
            <a:avLst/>
          </a:prstGeom>
        </p:spPr>
      </p:pic>
      <p:sp>
        <p:nvSpPr>
          <p:cNvPr id="49" name="Rectangle 48">
            <a:extLst>
              <a:ext uri="{FF2B5EF4-FFF2-40B4-BE49-F238E27FC236}">
                <a16:creationId xmlns:a16="http://schemas.microsoft.com/office/drawing/2014/main" id="{928184FA-95AA-4E6D-B375-78302DDF63E0}"/>
              </a:ext>
            </a:extLst>
          </p:cNvPr>
          <p:cNvSpPr/>
          <p:nvPr/>
        </p:nvSpPr>
        <p:spPr>
          <a:xfrm>
            <a:off x="7865108" y="2800421"/>
            <a:ext cx="640080" cy="1188720"/>
          </a:xfrm>
          <a:prstGeom prst="rect">
            <a:avLst/>
          </a:prstGeom>
          <a:noFill/>
          <a:ln w="6350" cap="flat">
            <a:solidFill>
              <a:srgbClr val="00206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pic>
        <p:nvPicPr>
          <p:cNvPr id="50" name="Graphic 49" descr="Illustrator with solid fill">
            <a:extLst>
              <a:ext uri="{FF2B5EF4-FFF2-40B4-BE49-F238E27FC236}">
                <a16:creationId xmlns:a16="http://schemas.microsoft.com/office/drawing/2014/main" id="{55540E36-3A33-4B8C-B23E-4661FA9E8F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62742" y="2854446"/>
            <a:ext cx="274320" cy="274320"/>
          </a:xfrm>
          <a:prstGeom prst="rect">
            <a:avLst/>
          </a:prstGeom>
        </p:spPr>
      </p:pic>
      <p:pic>
        <p:nvPicPr>
          <p:cNvPr id="51" name="Graphic 50" descr="Customer review with solid fill">
            <a:extLst>
              <a:ext uri="{FF2B5EF4-FFF2-40B4-BE49-F238E27FC236}">
                <a16:creationId xmlns:a16="http://schemas.microsoft.com/office/drawing/2014/main" id="{4D1FA219-8479-41F4-976F-CCECE491E6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01771" y="3017512"/>
            <a:ext cx="274320" cy="274320"/>
          </a:xfrm>
          <a:prstGeom prst="rect">
            <a:avLst/>
          </a:prstGeom>
        </p:spPr>
      </p:pic>
      <p:pic>
        <p:nvPicPr>
          <p:cNvPr id="52" name="Graphic 51" descr="Blueprint with solid fill">
            <a:extLst>
              <a:ext uri="{FF2B5EF4-FFF2-40B4-BE49-F238E27FC236}">
                <a16:creationId xmlns:a16="http://schemas.microsoft.com/office/drawing/2014/main" id="{8C3870D3-49E3-48CB-8A24-219624F7FA9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910828" y="3381194"/>
            <a:ext cx="274320" cy="274320"/>
          </a:xfrm>
          <a:prstGeom prst="rect">
            <a:avLst/>
          </a:prstGeom>
        </p:spPr>
      </p:pic>
      <p:pic>
        <p:nvPicPr>
          <p:cNvPr id="53" name="Graphic 52" descr="Statistics with solid fill">
            <a:extLst>
              <a:ext uri="{FF2B5EF4-FFF2-40B4-BE49-F238E27FC236}">
                <a16:creationId xmlns:a16="http://schemas.microsoft.com/office/drawing/2014/main" id="{31376A24-C382-48AB-B904-D1DFB7C4148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13546" y="3655514"/>
            <a:ext cx="274320" cy="274320"/>
          </a:xfrm>
          <a:prstGeom prst="rect">
            <a:avLst/>
          </a:prstGeom>
        </p:spPr>
      </p:pic>
      <p:sp>
        <p:nvSpPr>
          <p:cNvPr id="54" name="Rectangle 53">
            <a:extLst>
              <a:ext uri="{FF2B5EF4-FFF2-40B4-BE49-F238E27FC236}">
                <a16:creationId xmlns:a16="http://schemas.microsoft.com/office/drawing/2014/main" id="{9D3352EC-3D59-45B8-9BF6-A7E23FF76178}"/>
              </a:ext>
            </a:extLst>
          </p:cNvPr>
          <p:cNvSpPr/>
          <p:nvPr/>
        </p:nvSpPr>
        <p:spPr>
          <a:xfrm>
            <a:off x="8589036" y="2800421"/>
            <a:ext cx="640080" cy="1188720"/>
          </a:xfrm>
          <a:prstGeom prst="rect">
            <a:avLst/>
          </a:prstGeom>
          <a:noFill/>
          <a:ln w="6350" cap="flat">
            <a:solidFill>
              <a:srgbClr val="00206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pic>
        <p:nvPicPr>
          <p:cNvPr id="55" name="Graphic 54" descr="Illustrator with solid fill">
            <a:extLst>
              <a:ext uri="{FF2B5EF4-FFF2-40B4-BE49-F238E27FC236}">
                <a16:creationId xmlns:a16="http://schemas.microsoft.com/office/drawing/2014/main" id="{A6663D83-D077-4055-A0C9-21F8C680DAE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586670" y="2854446"/>
            <a:ext cx="274320" cy="274320"/>
          </a:xfrm>
          <a:prstGeom prst="rect">
            <a:avLst/>
          </a:prstGeom>
        </p:spPr>
      </p:pic>
      <p:pic>
        <p:nvPicPr>
          <p:cNvPr id="56" name="Graphic 55" descr="Customer review with solid fill">
            <a:extLst>
              <a:ext uri="{FF2B5EF4-FFF2-40B4-BE49-F238E27FC236}">
                <a16:creationId xmlns:a16="http://schemas.microsoft.com/office/drawing/2014/main" id="{5CDCA1BC-AEEE-4499-A604-3A073809469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925699" y="3017512"/>
            <a:ext cx="274320" cy="274320"/>
          </a:xfrm>
          <a:prstGeom prst="rect">
            <a:avLst/>
          </a:prstGeom>
        </p:spPr>
      </p:pic>
      <p:pic>
        <p:nvPicPr>
          <p:cNvPr id="57" name="Graphic 56" descr="Blueprint with solid fill">
            <a:extLst>
              <a:ext uri="{FF2B5EF4-FFF2-40B4-BE49-F238E27FC236}">
                <a16:creationId xmlns:a16="http://schemas.microsoft.com/office/drawing/2014/main" id="{F0B0380B-F2EB-42EE-AA2B-4FD48BEB8BB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34756" y="3381194"/>
            <a:ext cx="274320" cy="274320"/>
          </a:xfrm>
          <a:prstGeom prst="rect">
            <a:avLst/>
          </a:prstGeom>
        </p:spPr>
      </p:pic>
      <p:pic>
        <p:nvPicPr>
          <p:cNvPr id="58" name="Graphic 57" descr="Statistics with solid fill">
            <a:extLst>
              <a:ext uri="{FF2B5EF4-FFF2-40B4-BE49-F238E27FC236}">
                <a16:creationId xmlns:a16="http://schemas.microsoft.com/office/drawing/2014/main" id="{E459A5EC-0BB3-456B-834E-544A6435AD2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937474" y="3655514"/>
            <a:ext cx="274320" cy="274320"/>
          </a:xfrm>
          <a:prstGeom prst="rect">
            <a:avLst/>
          </a:prstGeom>
        </p:spPr>
      </p:pic>
      <p:sp>
        <p:nvSpPr>
          <p:cNvPr id="59" name="Rectangle 58">
            <a:extLst>
              <a:ext uri="{FF2B5EF4-FFF2-40B4-BE49-F238E27FC236}">
                <a16:creationId xmlns:a16="http://schemas.microsoft.com/office/drawing/2014/main" id="{0B116F5C-0BE2-4B8A-9CB0-82FF10CB3F97}"/>
              </a:ext>
            </a:extLst>
          </p:cNvPr>
          <p:cNvSpPr/>
          <p:nvPr/>
        </p:nvSpPr>
        <p:spPr>
          <a:xfrm>
            <a:off x="6964101" y="2003367"/>
            <a:ext cx="2377440" cy="2194560"/>
          </a:xfrm>
          <a:prstGeom prst="rect">
            <a:avLst/>
          </a:prstGeom>
          <a:no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60" name="TextBox 59">
            <a:extLst>
              <a:ext uri="{FF2B5EF4-FFF2-40B4-BE49-F238E27FC236}">
                <a16:creationId xmlns:a16="http://schemas.microsoft.com/office/drawing/2014/main" id="{5641DC51-8F50-44A6-A021-4456785BE6CD}"/>
              </a:ext>
            </a:extLst>
          </p:cNvPr>
          <p:cNvSpPr txBox="1"/>
          <p:nvPr/>
        </p:nvSpPr>
        <p:spPr>
          <a:xfrm>
            <a:off x="6351082" y="4561609"/>
            <a:ext cx="3929611"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200" b="0" i="0" u="none" strike="noStrike" cap="none" spc="0" normalizeH="0" baseline="0" dirty="0">
                <a:ln>
                  <a:noFill/>
                </a:ln>
                <a:solidFill>
                  <a:srgbClr val="000000"/>
                </a:solidFill>
                <a:effectLst/>
                <a:uFillTx/>
                <a:latin typeface="+mn-lt"/>
                <a:ea typeface="+mn-ea"/>
                <a:cs typeface="+mn-cs"/>
                <a:sym typeface="Calibri"/>
              </a:rPr>
              <a:t>Single product owner responsible for the value chain</a:t>
            </a:r>
          </a:p>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lang="en-US" sz="1200" dirty="0"/>
              <a:t>Data movement is real-time to fulfill client needs in shortest time and enable real-time decision making in improving customer experience and business efficiency</a:t>
            </a:r>
          </a:p>
          <a:p>
            <a:pPr marL="171450" marR="0" indent="-171450" algn="l" defTabSz="457200" rtl="0" fontAlgn="auto" latinLnBrk="0" hangingPunct="0">
              <a:lnSpc>
                <a:spcPct val="100000"/>
              </a:lnSpc>
              <a:spcBef>
                <a:spcPts val="0"/>
              </a:spcBef>
              <a:spcAft>
                <a:spcPts val="0"/>
              </a:spcAft>
              <a:buClrTx/>
              <a:buSzTx/>
              <a:buFont typeface="Arial" panose="020B0604020202020204" pitchFamily="34" charset="0"/>
              <a:buChar char="•"/>
              <a:tabLst/>
            </a:pPr>
            <a:r>
              <a:rPr lang="en-US" sz="1200" dirty="0"/>
              <a:t>Agile implementation of capabilities to respond to market needs faster</a:t>
            </a:r>
            <a:endParaRPr kumimoji="0" lang="en-US" sz="1200" b="0" i="0" u="none" strike="noStrike" cap="none" spc="0" normalizeH="0" baseline="0" dirty="0">
              <a:ln>
                <a:noFill/>
              </a:ln>
              <a:solidFill>
                <a:srgbClr val="000000"/>
              </a:solidFill>
              <a:effectLst/>
              <a:uFillTx/>
              <a:latin typeface="+mn-lt"/>
              <a:ea typeface="+mn-ea"/>
              <a:cs typeface="+mn-cs"/>
              <a:sym typeface="Calibri"/>
            </a:endParaRPr>
          </a:p>
        </p:txBody>
      </p:sp>
      <p:pic>
        <p:nvPicPr>
          <p:cNvPr id="37" name="Picture 30" descr="Image result for gcp">
            <a:extLst>
              <a:ext uri="{FF2B5EF4-FFF2-40B4-BE49-F238E27FC236}">
                <a16:creationId xmlns:a16="http://schemas.microsoft.com/office/drawing/2014/main" id="{5EE76B9A-CCBB-4AC2-8A32-C0E09D81CC67}"/>
              </a:ext>
            </a:extLst>
          </p:cNvPr>
          <p:cNvPicPr>
            <a:picLocks noChangeAspect="1" noChangeArrowheads="1"/>
          </p:cNvPicPr>
          <p:nvPr/>
        </p:nvPicPr>
        <p:blipFill>
          <a:blip r:embed="rId1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617760" y="0"/>
            <a:ext cx="548640"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FECF2C99-82E8-4085-90CA-C055677FDF09}"/>
              </a:ext>
            </a:extLst>
          </p:cNvPr>
          <p:cNvSpPr>
            <a:spLocks noGrp="1"/>
          </p:cNvSpPr>
          <p:nvPr>
            <p:ph type="sldNum" sz="quarter" idx="2"/>
          </p:nvPr>
        </p:nvSpPr>
        <p:spPr/>
        <p:txBody>
          <a:bodyPr/>
          <a:lstStyle/>
          <a:p>
            <a:fld id="{DB0A2B32-72D9-4ED0-9682-8D0082D9B020}" type="slidenum">
              <a:rPr lang="en-US" smtClean="0"/>
              <a:t>4</a:t>
            </a:fld>
            <a:endParaRPr lang="en-US"/>
          </a:p>
        </p:txBody>
      </p:sp>
    </p:spTree>
    <p:extLst>
      <p:ext uri="{BB962C8B-B14F-4D97-AF65-F5344CB8AC3E}">
        <p14:creationId xmlns:p14="http://schemas.microsoft.com/office/powerpoint/2010/main" val="334690318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84F09-C052-45C8-9E5F-CCE38C083B6B}"/>
              </a:ext>
            </a:extLst>
          </p:cNvPr>
          <p:cNvSpPr>
            <a:spLocks noGrp="1"/>
          </p:cNvSpPr>
          <p:nvPr>
            <p:ph type="title"/>
          </p:nvPr>
        </p:nvSpPr>
        <p:spPr/>
        <p:txBody>
          <a:bodyPr/>
          <a:lstStyle/>
          <a:p>
            <a:r>
              <a:rPr lang="en-US" dirty="0"/>
              <a:t>Roles in the digital native organization</a:t>
            </a:r>
          </a:p>
        </p:txBody>
      </p:sp>
      <p:graphicFrame>
        <p:nvGraphicFramePr>
          <p:cNvPr id="3" name="Table 4">
            <a:extLst>
              <a:ext uri="{FF2B5EF4-FFF2-40B4-BE49-F238E27FC236}">
                <a16:creationId xmlns:a16="http://schemas.microsoft.com/office/drawing/2014/main" id="{6FF4EA03-31D3-4805-AF35-CE08D8186801}"/>
              </a:ext>
            </a:extLst>
          </p:cNvPr>
          <p:cNvGraphicFramePr>
            <a:graphicFrameLocks noGrp="1"/>
          </p:cNvGraphicFramePr>
          <p:nvPr>
            <p:extLst>
              <p:ext uri="{D42A27DB-BD31-4B8C-83A1-F6EECF244321}">
                <p14:modId xmlns:p14="http://schemas.microsoft.com/office/powerpoint/2010/main" val="4012459192"/>
              </p:ext>
            </p:extLst>
          </p:nvPr>
        </p:nvGraphicFramePr>
        <p:xfrm>
          <a:off x="1076037" y="1747019"/>
          <a:ext cx="2560320" cy="3657600"/>
        </p:xfrm>
        <a:graphic>
          <a:graphicData uri="http://schemas.openxmlformats.org/drawingml/2006/table">
            <a:tbl>
              <a:tblPr>
                <a:tableStyleId>{5940675A-B579-460E-94D1-54222C63F5DA}</a:tableStyleId>
              </a:tblPr>
              <a:tblGrid>
                <a:gridCol w="2560320">
                  <a:extLst>
                    <a:ext uri="{9D8B030D-6E8A-4147-A177-3AD203B41FA5}">
                      <a16:colId xmlns:a16="http://schemas.microsoft.com/office/drawing/2014/main" val="1572683890"/>
                    </a:ext>
                  </a:extLst>
                </a:gridCol>
              </a:tblGrid>
              <a:tr h="914400">
                <a:tc>
                  <a:txBody>
                    <a:bodyPr/>
                    <a:lstStyle/>
                    <a:p>
                      <a:pPr algn="l"/>
                      <a:r>
                        <a:rPr lang="en-US" sz="1200" b="1" dirty="0"/>
                        <a:t>Application runtimes</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534360961"/>
                  </a:ext>
                </a:extLst>
              </a:tr>
              <a:tr h="914400">
                <a:tc>
                  <a:txBody>
                    <a:bodyPr/>
                    <a:lstStyle/>
                    <a:p>
                      <a:pPr algn="l"/>
                      <a:r>
                        <a:rPr lang="en-US" sz="1200" b="1" dirty="0"/>
                        <a:t>Database, Analytics, AI&amp;ML</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2713992601"/>
                  </a:ext>
                </a:extLst>
              </a:tr>
              <a:tr h="914400">
                <a:tc>
                  <a:txBody>
                    <a:bodyPr/>
                    <a:lstStyle/>
                    <a:p>
                      <a:pPr algn="l"/>
                      <a:r>
                        <a:rPr lang="en-US" sz="1200" b="1" dirty="0"/>
                        <a:t>Realtime processing</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150281619"/>
                  </a:ext>
                </a:extLst>
              </a:tr>
              <a:tr h="914400">
                <a:tc>
                  <a:txBody>
                    <a:bodyPr/>
                    <a:lstStyle/>
                    <a:p>
                      <a:pPr algn="l"/>
                      <a:r>
                        <a:rPr lang="en-US" sz="1200" b="1" dirty="0"/>
                        <a:t>Security</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981202321"/>
                  </a:ext>
                </a:extLst>
              </a:tr>
            </a:tbl>
          </a:graphicData>
        </a:graphic>
      </p:graphicFrame>
      <p:sp>
        <p:nvSpPr>
          <p:cNvPr id="4" name="Rectangle 3">
            <a:extLst>
              <a:ext uri="{FF2B5EF4-FFF2-40B4-BE49-F238E27FC236}">
                <a16:creationId xmlns:a16="http://schemas.microsoft.com/office/drawing/2014/main" id="{B90E1E1B-ED92-487A-8E31-280E245C30B7}"/>
              </a:ext>
            </a:extLst>
          </p:cNvPr>
          <p:cNvSpPr/>
          <p:nvPr/>
        </p:nvSpPr>
        <p:spPr>
          <a:xfrm>
            <a:off x="3839118" y="1756378"/>
            <a:ext cx="93518" cy="3657600"/>
          </a:xfrm>
          <a:prstGeom prst="rect">
            <a:avLst/>
          </a:prstGeom>
          <a:solidFill>
            <a:schemeClr val="accent1">
              <a:lumMod val="60000"/>
              <a:lumOff val="4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6" name="Rectangle 5">
            <a:extLst>
              <a:ext uri="{FF2B5EF4-FFF2-40B4-BE49-F238E27FC236}">
                <a16:creationId xmlns:a16="http://schemas.microsoft.com/office/drawing/2014/main" id="{7A604560-C78E-40F5-B8AF-57881CD367CA}"/>
              </a:ext>
            </a:extLst>
          </p:cNvPr>
          <p:cNvSpPr/>
          <p:nvPr/>
        </p:nvSpPr>
        <p:spPr>
          <a:xfrm>
            <a:off x="1690994" y="1288790"/>
            <a:ext cx="1920240" cy="457200"/>
          </a:xfrm>
          <a:prstGeom prst="rect">
            <a:avLst/>
          </a:prstGeom>
          <a:solidFill>
            <a:srgbClr val="002060"/>
          </a:solidFill>
          <a:ln w="25400" cap="flat">
            <a:noFill/>
            <a:prstDash val="solid"/>
            <a:rou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1600" b="0" i="0" u="none" strike="noStrike" cap="none" spc="0" normalizeH="0" baseline="0" dirty="0">
                <a:ln>
                  <a:noFill/>
                </a:ln>
                <a:solidFill>
                  <a:schemeClr val="bg1"/>
                </a:solidFill>
                <a:effectLst/>
                <a:uFillTx/>
                <a:latin typeface="+mn-lt"/>
                <a:ea typeface="+mn-ea"/>
                <a:cs typeface="+mn-cs"/>
                <a:sym typeface="Calibri"/>
              </a:rPr>
              <a:t>Digital Factory</a:t>
            </a:r>
          </a:p>
        </p:txBody>
      </p:sp>
      <p:sp>
        <p:nvSpPr>
          <p:cNvPr id="7" name="Rectangle 6">
            <a:extLst>
              <a:ext uri="{FF2B5EF4-FFF2-40B4-BE49-F238E27FC236}">
                <a16:creationId xmlns:a16="http://schemas.microsoft.com/office/drawing/2014/main" id="{A266572E-C9E1-4C0F-8E12-2A41312C7C11}"/>
              </a:ext>
            </a:extLst>
          </p:cNvPr>
          <p:cNvSpPr/>
          <p:nvPr/>
        </p:nvSpPr>
        <p:spPr>
          <a:xfrm>
            <a:off x="4797617" y="1243070"/>
            <a:ext cx="1920240" cy="457200"/>
          </a:xfrm>
          <a:prstGeom prst="rect">
            <a:avLst/>
          </a:prstGeom>
          <a:solidFill>
            <a:srgbClr val="002060"/>
          </a:solidFill>
          <a:ln w="25400" cap="flat">
            <a:noFill/>
            <a:prstDash val="solid"/>
            <a:rou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1600" b="0" i="0" u="none" strike="noStrike" cap="none" spc="0" normalizeH="0" baseline="0" dirty="0">
                <a:ln>
                  <a:noFill/>
                </a:ln>
                <a:solidFill>
                  <a:schemeClr val="bg1"/>
                </a:solidFill>
                <a:effectLst/>
                <a:uFillTx/>
                <a:latin typeface="+mn-lt"/>
                <a:ea typeface="+mn-ea"/>
                <a:cs typeface="+mn-cs"/>
                <a:sym typeface="Calibri"/>
              </a:rPr>
              <a:t>Platform Engineering</a:t>
            </a:r>
          </a:p>
        </p:txBody>
      </p:sp>
      <p:sp>
        <p:nvSpPr>
          <p:cNvPr id="8" name="Rectangle 7">
            <a:extLst>
              <a:ext uri="{FF2B5EF4-FFF2-40B4-BE49-F238E27FC236}">
                <a16:creationId xmlns:a16="http://schemas.microsoft.com/office/drawing/2014/main" id="{8B1DFDA4-4D76-42B4-8E10-D21515D503B7}"/>
              </a:ext>
            </a:extLst>
          </p:cNvPr>
          <p:cNvSpPr/>
          <p:nvPr/>
        </p:nvSpPr>
        <p:spPr>
          <a:xfrm>
            <a:off x="7871228" y="1197350"/>
            <a:ext cx="1920240" cy="457200"/>
          </a:xfrm>
          <a:prstGeom prst="rect">
            <a:avLst/>
          </a:prstGeom>
          <a:solidFill>
            <a:srgbClr val="002060"/>
          </a:solidFill>
          <a:ln w="25400" cap="flat">
            <a:noFill/>
            <a:prstDash val="solid"/>
            <a:rou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chemeClr val="bg1"/>
                </a:solidFill>
                <a:effectLst/>
                <a:uFillTx/>
                <a:latin typeface="+mn-lt"/>
                <a:ea typeface="+mn-ea"/>
                <a:cs typeface="+mn-cs"/>
                <a:sym typeface="Calibri"/>
              </a:rPr>
              <a:t>Site reliability engineering</a:t>
            </a:r>
          </a:p>
        </p:txBody>
      </p:sp>
      <p:pic>
        <p:nvPicPr>
          <p:cNvPr id="9" name="Picture 2" descr="Node.js - Wikipedia">
            <a:extLst>
              <a:ext uri="{FF2B5EF4-FFF2-40B4-BE49-F238E27FC236}">
                <a16:creationId xmlns:a16="http://schemas.microsoft.com/office/drawing/2014/main" id="{D24F6AE0-075B-44AF-863B-92B3D75C809B}"/>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27923" y="2202569"/>
            <a:ext cx="548640" cy="33644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pring Boot Architecture - DEV Community">
            <a:extLst>
              <a:ext uri="{FF2B5EF4-FFF2-40B4-BE49-F238E27FC236}">
                <a16:creationId xmlns:a16="http://schemas.microsoft.com/office/drawing/2014/main" id="{2A5DE33A-A2A2-4A0D-9955-89AB52C64A64}"/>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24180" b="19661"/>
          <a:stretch/>
        </p:blipFill>
        <p:spPr bwMode="auto">
          <a:xfrm>
            <a:off x="1860677" y="2012950"/>
            <a:ext cx="867102" cy="27432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act (JavaScript library) - Wikipedia">
            <a:extLst>
              <a:ext uri="{FF2B5EF4-FFF2-40B4-BE49-F238E27FC236}">
                <a16:creationId xmlns:a16="http://schemas.microsoft.com/office/drawing/2014/main" id="{A4B79CA3-23A5-4FCB-A176-F8BD27332976}"/>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407558" y="2280939"/>
            <a:ext cx="422656" cy="36576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13A88F6C-BB85-4787-9B5C-A3B8AA6EB2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12169" y="2401125"/>
            <a:ext cx="548640" cy="20414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497C560D-81C7-4369-BBA0-3CB1F53CDD1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39039" y="1852102"/>
            <a:ext cx="200258" cy="36576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Image result for .net core">
            <a:extLst>
              <a:ext uri="{FF2B5EF4-FFF2-40B4-BE49-F238E27FC236}">
                <a16:creationId xmlns:a16="http://schemas.microsoft.com/office/drawing/2014/main" id="{9FFAA489-0012-44EE-B0BA-CBAF8372B5D0}"/>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039168" y="2263582"/>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11" name="Graphic 10" descr="Artificial Intelligence with solid fill">
            <a:extLst>
              <a:ext uri="{FF2B5EF4-FFF2-40B4-BE49-F238E27FC236}">
                <a16:creationId xmlns:a16="http://schemas.microsoft.com/office/drawing/2014/main" id="{DC759382-7827-4CCD-898B-9A84316BF5F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58678" y="1197350"/>
            <a:ext cx="548640" cy="548640"/>
          </a:xfrm>
          <a:prstGeom prst="rect">
            <a:avLst/>
          </a:prstGeom>
        </p:spPr>
      </p:pic>
      <p:pic>
        <p:nvPicPr>
          <p:cNvPr id="17" name="Picture 6" descr="PostgreSQL - Wikipedia">
            <a:extLst>
              <a:ext uri="{FF2B5EF4-FFF2-40B4-BE49-F238E27FC236}">
                <a16:creationId xmlns:a16="http://schemas.microsoft.com/office/drawing/2014/main" id="{2F7F3303-1AE9-4A65-B012-80241DF3970A}"/>
              </a:ext>
            </a:extLst>
          </p:cNvPr>
          <p:cNvPicPr>
            <a:picLocks noChangeAspect="1" noChangeArrowheads="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27923" y="3061679"/>
            <a:ext cx="365760" cy="37621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MongoDB Logo transparent PNG - StickPNG">
            <a:extLst>
              <a:ext uri="{FF2B5EF4-FFF2-40B4-BE49-F238E27FC236}">
                <a16:creationId xmlns:a16="http://schemas.microsoft.com/office/drawing/2014/main" id="{F857D568-5875-4373-A21F-937908C7BB91}"/>
              </a:ext>
            </a:extLst>
          </p:cNvPr>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63106" y="2937671"/>
            <a:ext cx="731520" cy="20929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pache Cassandra - Wikipedia">
            <a:extLst>
              <a:ext uri="{FF2B5EF4-FFF2-40B4-BE49-F238E27FC236}">
                <a16:creationId xmlns:a16="http://schemas.microsoft.com/office/drawing/2014/main" id="{F5726166-4B2C-4EB4-96A0-0C51946BABBE}"/>
              </a:ext>
            </a:extLst>
          </p:cNvPr>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685123" y="3213220"/>
            <a:ext cx="457200" cy="30763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F72E2444-330B-440B-B557-5D07EDBF614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210040" y="3210525"/>
            <a:ext cx="365760" cy="28414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Welcome to PyTorch Tutorials — PyTorch Tutorials 1.12.0+cu102 documentation">
            <a:extLst>
              <a:ext uri="{FF2B5EF4-FFF2-40B4-BE49-F238E27FC236}">
                <a16:creationId xmlns:a16="http://schemas.microsoft.com/office/drawing/2014/main" id="{33FBEED7-44D5-448B-A45C-3864F8287AA7}"/>
              </a:ext>
            </a:extLst>
          </p:cNvPr>
          <p:cNvPicPr>
            <a:picLocks noChangeAspect="1" noChangeArrowheads="1"/>
          </p:cNvPicPr>
          <p:nvPr/>
        </p:nvPicPr>
        <p:blipFill rotWithShape="1">
          <a:blip r:embed="rId14">
            <a:clrChange>
              <a:clrFrom>
                <a:srgbClr val="FFFFFF"/>
              </a:clrFrom>
              <a:clrTo>
                <a:srgbClr val="FFFFFF">
                  <a:alpha val="0"/>
                </a:srgbClr>
              </a:clrTo>
            </a:clrChange>
            <a:extLst>
              <a:ext uri="{28A0092B-C50C-407E-A947-70E740481C1C}">
                <a14:useLocalDpi xmlns:a14="http://schemas.microsoft.com/office/drawing/2010/main" val="0"/>
              </a:ext>
            </a:extLst>
          </a:blip>
          <a:srcRect l="8990" t="33550" r="9191" b="37878"/>
          <a:stretch/>
        </p:blipFill>
        <p:spPr bwMode="auto">
          <a:xfrm>
            <a:off x="2758876" y="3045286"/>
            <a:ext cx="731520" cy="25544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Apache Kafka">
            <a:extLst>
              <a:ext uri="{FF2B5EF4-FFF2-40B4-BE49-F238E27FC236}">
                <a16:creationId xmlns:a16="http://schemas.microsoft.com/office/drawing/2014/main" id="{9D6F93B2-B64C-4AFF-98B0-6156E188AA7B}"/>
              </a:ext>
            </a:extLst>
          </p:cNvPr>
          <p:cNvPicPr>
            <a:picLocks noChangeAspect="1" noChangeArrowheads="1"/>
          </p:cNvPicPr>
          <p:nvPr/>
        </p:nvPicPr>
        <p:blipFill rotWithShape="1">
          <a:blip r:embed="rId15" cstate="screen">
            <a:clrChange>
              <a:clrFrom>
                <a:srgbClr val="FFFFFF"/>
              </a:clrFrom>
              <a:clrTo>
                <a:srgbClr val="FFFFFF">
                  <a:alpha val="0"/>
                </a:srgbClr>
              </a:clrTo>
            </a:clrChange>
            <a:extLst>
              <a:ext uri="{28A0092B-C50C-407E-A947-70E740481C1C}">
                <a14:useLocalDpi xmlns:a14="http://schemas.microsoft.com/office/drawing/2010/main"/>
              </a:ext>
            </a:extLst>
          </a:blip>
          <a:srcRect t="26665" b="27697"/>
          <a:stretch/>
        </p:blipFill>
        <p:spPr bwMode="auto">
          <a:xfrm>
            <a:off x="1086783" y="4124022"/>
            <a:ext cx="640080" cy="292121"/>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Apache Airflow logo">
            <a:extLst>
              <a:ext uri="{FF2B5EF4-FFF2-40B4-BE49-F238E27FC236}">
                <a16:creationId xmlns:a16="http://schemas.microsoft.com/office/drawing/2014/main" id="{4DD234F9-0103-41DD-8855-CFEF4CEE1AA8}"/>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27109" y="3301762"/>
            <a:ext cx="548640" cy="213108"/>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Apache Storm - Wikipedia">
            <a:extLst>
              <a:ext uri="{FF2B5EF4-FFF2-40B4-BE49-F238E27FC236}">
                <a16:creationId xmlns:a16="http://schemas.microsoft.com/office/drawing/2014/main" id="{4674C11A-CA10-46BB-89A2-64DB3E4F6F8A}"/>
              </a:ext>
            </a:extLst>
          </p:cNvPr>
          <p:cNvPicPr>
            <a:picLocks noChangeAspect="1" noChangeArrowheads="1"/>
          </p:cNvPicPr>
          <p:nvPr/>
        </p:nvPicPr>
        <p:blipFill>
          <a:blip r:embed="rId1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6523" y="3898184"/>
            <a:ext cx="640080" cy="213908"/>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Apache Spark - Wikipedia">
            <a:extLst>
              <a:ext uri="{FF2B5EF4-FFF2-40B4-BE49-F238E27FC236}">
                <a16:creationId xmlns:a16="http://schemas.microsoft.com/office/drawing/2014/main" id="{3CA1FA8E-C195-4678-867F-7B7EB0D93B07}"/>
              </a:ext>
            </a:extLst>
          </p:cNvPr>
          <p:cNvPicPr>
            <a:picLocks noChangeAspect="1" noChangeArrowheads="1"/>
          </p:cNvPicPr>
          <p:nvPr/>
        </p:nvPicPr>
        <p:blipFill>
          <a:blip r:embed="rId1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120771" y="4089653"/>
            <a:ext cx="548640" cy="284871"/>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Apache NiFi Logo">
            <a:extLst>
              <a:ext uri="{FF2B5EF4-FFF2-40B4-BE49-F238E27FC236}">
                <a16:creationId xmlns:a16="http://schemas.microsoft.com/office/drawing/2014/main" id="{551DF458-688A-4F0E-834B-216DFC2D15F5}"/>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735669" y="3687965"/>
            <a:ext cx="640080" cy="268834"/>
          </a:xfrm>
          <a:prstGeom prst="rect">
            <a:avLst/>
          </a:prstGeom>
          <a:noFill/>
          <a:extLst>
            <a:ext uri="{909E8E84-426E-40DD-AFC4-6F175D3DCCD1}">
              <a14:hiddenFill xmlns:a14="http://schemas.microsoft.com/office/drawing/2010/main">
                <a:solidFill>
                  <a:srgbClr val="FFFFFF"/>
                </a:solidFill>
              </a14:hiddenFill>
            </a:ext>
          </a:extLst>
        </p:spPr>
      </p:pic>
      <p:pic>
        <p:nvPicPr>
          <p:cNvPr id="3092" name="Picture 20">
            <a:extLst>
              <a:ext uri="{FF2B5EF4-FFF2-40B4-BE49-F238E27FC236}">
                <a16:creationId xmlns:a16="http://schemas.microsoft.com/office/drawing/2014/main" id="{2C0324EC-9CDE-4541-A03F-1E3EFC7A3F85}"/>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227923" y="4965116"/>
            <a:ext cx="731520" cy="27432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OpenIAM – Open Source Identity Governance &amp; Administration, Web Access Management, MFA and CIAM Platform">
            <a:extLst>
              <a:ext uri="{FF2B5EF4-FFF2-40B4-BE49-F238E27FC236}">
                <a16:creationId xmlns:a16="http://schemas.microsoft.com/office/drawing/2014/main" id="{FDF97FE9-2C9D-4CFB-AA58-1449FF12CA79}"/>
              </a:ext>
            </a:extLst>
          </p:cNvPr>
          <p:cNvPicPr>
            <a:picLocks noChangeAspect="1" noChangeArrowheads="1"/>
          </p:cNvPicPr>
          <p:nvPr/>
        </p:nvPicPr>
        <p:blipFill>
          <a:blip r:embed="rId21">
            <a:clrChange>
              <a:clrFrom>
                <a:srgbClr val="FFFEFF"/>
              </a:clrFrom>
              <a:clrTo>
                <a:srgbClr val="FFFEFF">
                  <a:alpha val="0"/>
                </a:srgbClr>
              </a:clrTo>
            </a:clrChange>
            <a:extLst>
              <a:ext uri="{28A0092B-C50C-407E-A947-70E740481C1C}">
                <a14:useLocalDpi xmlns:a14="http://schemas.microsoft.com/office/drawing/2010/main" val="0"/>
              </a:ext>
            </a:extLst>
          </a:blip>
          <a:srcRect/>
          <a:stretch>
            <a:fillRect/>
          </a:stretch>
        </p:blipFill>
        <p:spPr bwMode="auto">
          <a:xfrm>
            <a:off x="2278469" y="4803421"/>
            <a:ext cx="1097280" cy="27980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1" name="Table 4">
            <a:extLst>
              <a:ext uri="{FF2B5EF4-FFF2-40B4-BE49-F238E27FC236}">
                <a16:creationId xmlns:a16="http://schemas.microsoft.com/office/drawing/2014/main" id="{E46D04B7-353E-4BEB-B129-C14966AE1B0A}"/>
              </a:ext>
            </a:extLst>
          </p:cNvPr>
          <p:cNvGraphicFramePr>
            <a:graphicFrameLocks noGrp="1"/>
          </p:cNvGraphicFramePr>
          <p:nvPr>
            <p:extLst>
              <p:ext uri="{D42A27DB-BD31-4B8C-83A1-F6EECF244321}">
                <p14:modId xmlns:p14="http://schemas.microsoft.com/office/powerpoint/2010/main" val="3518546707"/>
              </p:ext>
            </p:extLst>
          </p:nvPr>
        </p:nvGraphicFramePr>
        <p:xfrm>
          <a:off x="4161691" y="1747018"/>
          <a:ext cx="2560320" cy="3657601"/>
        </p:xfrm>
        <a:graphic>
          <a:graphicData uri="http://schemas.openxmlformats.org/drawingml/2006/table">
            <a:tbl>
              <a:tblPr>
                <a:tableStyleId>{5940675A-B579-460E-94D1-54222C63F5DA}</a:tableStyleId>
              </a:tblPr>
              <a:tblGrid>
                <a:gridCol w="2560320">
                  <a:extLst>
                    <a:ext uri="{9D8B030D-6E8A-4147-A177-3AD203B41FA5}">
                      <a16:colId xmlns:a16="http://schemas.microsoft.com/office/drawing/2014/main" val="3972596958"/>
                    </a:ext>
                  </a:extLst>
                </a:gridCol>
              </a:tblGrid>
              <a:tr h="1219200">
                <a:tc>
                  <a:txBody>
                    <a:bodyPr/>
                    <a:lstStyle/>
                    <a:p>
                      <a:pPr algn="l"/>
                      <a:r>
                        <a:rPr lang="en-US" sz="1200" b="1" dirty="0"/>
                        <a:t>Cloud provider</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534360961"/>
                  </a:ext>
                </a:extLst>
              </a:tr>
              <a:tr h="1219201">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200" b="1" dirty="0"/>
                        <a:t>Container platforms</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3859756782"/>
                  </a:ext>
                </a:extLst>
              </a:tr>
              <a:tr h="1219200">
                <a:tc>
                  <a:txBody>
                    <a:bodyPr/>
                    <a:lstStyle/>
                    <a:p>
                      <a:pPr algn="l"/>
                      <a:r>
                        <a:rPr lang="en-US" sz="1200" b="1" dirty="0"/>
                        <a:t>Orchestration</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3280350149"/>
                  </a:ext>
                </a:extLst>
              </a:tr>
            </a:tbl>
          </a:graphicData>
        </a:graphic>
      </p:graphicFrame>
      <p:pic>
        <p:nvPicPr>
          <p:cNvPr id="15" name="Graphic 14" descr="Blueprint with solid fill">
            <a:extLst>
              <a:ext uri="{FF2B5EF4-FFF2-40B4-BE49-F238E27FC236}">
                <a16:creationId xmlns:a16="http://schemas.microsoft.com/office/drawing/2014/main" id="{CB5F597D-02CA-4D5F-94BC-E21D46C9CE6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4136568" y="1219941"/>
            <a:ext cx="548640" cy="548640"/>
          </a:xfrm>
          <a:prstGeom prst="rect">
            <a:avLst/>
          </a:prstGeom>
        </p:spPr>
      </p:pic>
      <p:pic>
        <p:nvPicPr>
          <p:cNvPr id="3096" name="Picture 24">
            <a:extLst>
              <a:ext uri="{FF2B5EF4-FFF2-40B4-BE49-F238E27FC236}">
                <a16:creationId xmlns:a16="http://schemas.microsoft.com/office/drawing/2014/main" id="{EDEB9DED-99A8-460B-9093-DBA6BB7259F8}"/>
              </a:ext>
            </a:extLst>
          </p:cNvPr>
          <p:cNvPicPr>
            <a:picLocks noChangeAspect="1" noChangeArrowheads="1"/>
          </p:cNvPicPr>
          <p:nvPr/>
        </p:nvPicPr>
        <p:blipFill>
          <a:blip r:embed="rId2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388246" y="2098835"/>
            <a:ext cx="457200" cy="272783"/>
          </a:xfrm>
          <a:prstGeom prst="rect">
            <a:avLst/>
          </a:prstGeom>
          <a:noFill/>
          <a:extLst>
            <a:ext uri="{909E8E84-426E-40DD-AFC4-6F175D3DCCD1}">
              <a14:hiddenFill xmlns:a14="http://schemas.microsoft.com/office/drawing/2010/main">
                <a:solidFill>
                  <a:srgbClr val="FFFFFF"/>
                </a:solidFill>
              </a14:hiddenFill>
            </a:ext>
          </a:extLst>
        </p:spPr>
      </p:pic>
      <p:pic>
        <p:nvPicPr>
          <p:cNvPr id="3100" name="Picture 28">
            <a:extLst>
              <a:ext uri="{FF2B5EF4-FFF2-40B4-BE49-F238E27FC236}">
                <a16:creationId xmlns:a16="http://schemas.microsoft.com/office/drawing/2014/main" id="{3A6BB216-9971-4962-A909-28106EA1B6B5}"/>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4902317" y="2182961"/>
            <a:ext cx="4572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3102" name="Picture 30" descr="Image result for gcp">
            <a:extLst>
              <a:ext uri="{FF2B5EF4-FFF2-40B4-BE49-F238E27FC236}">
                <a16:creationId xmlns:a16="http://schemas.microsoft.com/office/drawing/2014/main" id="{6F3E0A66-8D60-4BC1-80C3-1F4C59F98D42}"/>
              </a:ext>
            </a:extLst>
          </p:cNvPr>
          <p:cNvPicPr>
            <a:picLocks noChangeAspect="1" noChangeArrowheads="1"/>
          </p:cNvPicPr>
          <p:nvPr/>
        </p:nvPicPr>
        <p:blipFill>
          <a:blip r:embed="rId2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38997" y="2162626"/>
            <a:ext cx="548640" cy="548640"/>
          </a:xfrm>
          <a:prstGeom prst="rect">
            <a:avLst/>
          </a:prstGeom>
          <a:noFill/>
          <a:extLst>
            <a:ext uri="{909E8E84-426E-40DD-AFC4-6F175D3DCCD1}">
              <a14:hiddenFill xmlns:a14="http://schemas.microsoft.com/office/drawing/2010/main">
                <a:solidFill>
                  <a:srgbClr val="FFFFFF"/>
                </a:solidFill>
              </a14:hiddenFill>
            </a:ext>
          </a:extLst>
        </p:spPr>
      </p:pic>
      <p:pic>
        <p:nvPicPr>
          <p:cNvPr id="3104" name="Picture 32" descr="Image result for openstack">
            <a:extLst>
              <a:ext uri="{FF2B5EF4-FFF2-40B4-BE49-F238E27FC236}">
                <a16:creationId xmlns:a16="http://schemas.microsoft.com/office/drawing/2014/main" id="{B88F6946-55C7-42DE-9C36-269DC492CA3D}"/>
              </a:ext>
            </a:extLst>
          </p:cNvPr>
          <p:cNvPicPr>
            <a:picLocks noChangeAspect="1" noChangeArrowheads="1"/>
          </p:cNvPicPr>
          <p:nvPr/>
        </p:nvPicPr>
        <p:blipFill>
          <a:blip r:embed="rId2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40934" y="2001253"/>
            <a:ext cx="4572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3106" name="Picture 34">
            <a:extLst>
              <a:ext uri="{FF2B5EF4-FFF2-40B4-BE49-F238E27FC236}">
                <a16:creationId xmlns:a16="http://schemas.microsoft.com/office/drawing/2014/main" id="{EC637FE8-EB20-43F9-AB87-37A004AFC17D}"/>
              </a:ext>
            </a:extLst>
          </p:cNvPr>
          <p:cNvPicPr>
            <a:picLocks noChangeAspect="1" noChangeArrowheads="1"/>
          </p:cNvPicPr>
          <p:nvPr/>
        </p:nvPicPr>
        <p:blipFill>
          <a:blip r:embed="rId2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537844" y="2576176"/>
            <a:ext cx="1005840" cy="160596"/>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Image result for docker">
            <a:extLst>
              <a:ext uri="{FF2B5EF4-FFF2-40B4-BE49-F238E27FC236}">
                <a16:creationId xmlns:a16="http://schemas.microsoft.com/office/drawing/2014/main" id="{B4E87721-8FA5-4762-96C0-AE0A6FD0B498}"/>
              </a:ext>
            </a:extLst>
          </p:cNvPr>
          <p:cNvPicPr>
            <a:picLocks noChangeAspect="1" noChangeArrowheads="1"/>
          </p:cNvPicPr>
          <p:nvPr/>
        </p:nvPicPr>
        <p:blipFill>
          <a:blip r:embed="rId2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80432" y="3300809"/>
            <a:ext cx="548640" cy="471444"/>
          </a:xfrm>
          <a:prstGeom prst="rect">
            <a:avLst/>
          </a:prstGeom>
          <a:noFill/>
          <a:extLst>
            <a:ext uri="{909E8E84-426E-40DD-AFC4-6F175D3DCCD1}">
              <a14:hiddenFill xmlns:a14="http://schemas.microsoft.com/office/drawing/2010/main">
                <a:solidFill>
                  <a:srgbClr val="FFFFFF"/>
                </a:solidFill>
              </a14:hiddenFill>
            </a:ext>
          </a:extLst>
        </p:spPr>
      </p:pic>
      <p:pic>
        <p:nvPicPr>
          <p:cNvPr id="3108" name="Picture 36" descr="Image result for kubernetes">
            <a:extLst>
              <a:ext uri="{FF2B5EF4-FFF2-40B4-BE49-F238E27FC236}">
                <a16:creationId xmlns:a16="http://schemas.microsoft.com/office/drawing/2014/main" id="{EFA5C4E9-1C72-4114-9EE7-BBCD88ECA8B5}"/>
              </a:ext>
            </a:extLst>
          </p:cNvPr>
          <p:cNvPicPr>
            <a:picLocks noChangeAspect="1" noChangeArrowheads="1"/>
          </p:cNvPicPr>
          <p:nvPr/>
        </p:nvPicPr>
        <p:blipFill>
          <a:blip r:embed="rId3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902317" y="3675568"/>
            <a:ext cx="457200" cy="445232"/>
          </a:xfrm>
          <a:prstGeom prst="rect">
            <a:avLst/>
          </a:prstGeom>
          <a:noFill/>
          <a:extLst>
            <a:ext uri="{909E8E84-426E-40DD-AFC4-6F175D3DCCD1}">
              <a14:hiddenFill xmlns:a14="http://schemas.microsoft.com/office/drawing/2010/main">
                <a:solidFill>
                  <a:srgbClr val="FFFFFF"/>
                </a:solidFill>
              </a14:hiddenFill>
            </a:ext>
          </a:extLst>
        </p:spPr>
      </p:pic>
      <p:pic>
        <p:nvPicPr>
          <p:cNvPr id="3110" name="Picture 38" descr="Istio's move to the Open Usage Commons: What really matters is community  and trust - Tetrate">
            <a:extLst>
              <a:ext uri="{FF2B5EF4-FFF2-40B4-BE49-F238E27FC236}">
                <a16:creationId xmlns:a16="http://schemas.microsoft.com/office/drawing/2014/main" id="{0ABA66B1-DD76-47F8-A0FC-8519CF8724CF}"/>
              </a:ext>
            </a:extLst>
          </p:cNvPr>
          <p:cNvPicPr>
            <a:picLocks noChangeAspect="1" noChangeArrowheads="1"/>
          </p:cNvPicPr>
          <p:nvPr/>
        </p:nvPicPr>
        <p:blipFill rotWithShape="1">
          <a:blip r:embed="rId31">
            <a:clrChange>
              <a:clrFrom>
                <a:srgbClr val="FFFFFF"/>
              </a:clrFrom>
              <a:clrTo>
                <a:srgbClr val="FFFFFF">
                  <a:alpha val="0"/>
                </a:srgbClr>
              </a:clrTo>
            </a:clrChange>
            <a:extLst>
              <a:ext uri="{28A0092B-C50C-407E-A947-70E740481C1C}">
                <a14:useLocalDpi xmlns:a14="http://schemas.microsoft.com/office/drawing/2010/main" val="0"/>
              </a:ext>
            </a:extLst>
          </a:blip>
          <a:srcRect l="26146" t="12517" r="25785" b="13375"/>
          <a:stretch/>
        </p:blipFill>
        <p:spPr bwMode="auto">
          <a:xfrm>
            <a:off x="5205366" y="3238882"/>
            <a:ext cx="640080" cy="34629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1" name="Table 4">
            <a:extLst>
              <a:ext uri="{FF2B5EF4-FFF2-40B4-BE49-F238E27FC236}">
                <a16:creationId xmlns:a16="http://schemas.microsoft.com/office/drawing/2014/main" id="{B2B7FA86-5DBA-4DC4-985B-D0B0098EB839}"/>
              </a:ext>
            </a:extLst>
          </p:cNvPr>
          <p:cNvGraphicFramePr>
            <a:graphicFrameLocks noGrp="1"/>
          </p:cNvGraphicFramePr>
          <p:nvPr>
            <p:extLst>
              <p:ext uri="{D42A27DB-BD31-4B8C-83A1-F6EECF244321}">
                <p14:modId xmlns:p14="http://schemas.microsoft.com/office/powerpoint/2010/main" val="3222750035"/>
              </p:ext>
            </p:extLst>
          </p:nvPr>
        </p:nvGraphicFramePr>
        <p:xfrm>
          <a:off x="7238760" y="1705950"/>
          <a:ext cx="2560320" cy="3657600"/>
        </p:xfrm>
        <a:graphic>
          <a:graphicData uri="http://schemas.openxmlformats.org/drawingml/2006/table">
            <a:tbl>
              <a:tblPr>
                <a:tableStyleId>{5940675A-B579-460E-94D1-54222C63F5DA}</a:tableStyleId>
              </a:tblPr>
              <a:tblGrid>
                <a:gridCol w="2560320">
                  <a:extLst>
                    <a:ext uri="{9D8B030D-6E8A-4147-A177-3AD203B41FA5}">
                      <a16:colId xmlns:a16="http://schemas.microsoft.com/office/drawing/2014/main" val="1564098057"/>
                    </a:ext>
                  </a:extLst>
                </a:gridCol>
              </a:tblGrid>
              <a:tr h="1828800">
                <a:tc>
                  <a:txBody>
                    <a:bodyPr/>
                    <a:lstStyle/>
                    <a:p>
                      <a:pPr algn="l"/>
                      <a:r>
                        <a:rPr lang="en-US" sz="1200" b="1" dirty="0"/>
                        <a:t>DevOps</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534360961"/>
                  </a:ext>
                </a:extLst>
              </a:tr>
              <a:tr h="1828800">
                <a:tc>
                  <a:txBody>
                    <a:bodyPr/>
                    <a:lstStyle/>
                    <a:p>
                      <a:pPr algn="l"/>
                      <a:r>
                        <a:rPr lang="en-US" sz="1200" b="1" dirty="0"/>
                        <a:t>Observability</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DCE6F2">
                        <a:alpha val="60000"/>
                      </a:srgbClr>
                    </a:solidFill>
                  </a:tcPr>
                </a:tc>
                <a:extLst>
                  <a:ext uri="{0D108BD9-81ED-4DB2-BD59-A6C34878D82A}">
                    <a16:rowId xmlns:a16="http://schemas.microsoft.com/office/drawing/2014/main" val="150281619"/>
                  </a:ext>
                </a:extLst>
              </a:tr>
            </a:tbl>
          </a:graphicData>
        </a:graphic>
      </p:graphicFrame>
      <p:sp>
        <p:nvSpPr>
          <p:cNvPr id="52" name="Rectangle 51">
            <a:extLst>
              <a:ext uri="{FF2B5EF4-FFF2-40B4-BE49-F238E27FC236}">
                <a16:creationId xmlns:a16="http://schemas.microsoft.com/office/drawing/2014/main" id="{AE12CE04-E153-40E8-AC9B-9EF20D2BC9D3}"/>
              </a:ext>
            </a:extLst>
          </p:cNvPr>
          <p:cNvSpPr/>
          <p:nvPr/>
        </p:nvSpPr>
        <p:spPr>
          <a:xfrm>
            <a:off x="6934656" y="1714994"/>
            <a:ext cx="93518" cy="3657600"/>
          </a:xfrm>
          <a:prstGeom prst="rect">
            <a:avLst/>
          </a:prstGeom>
          <a:solidFill>
            <a:schemeClr val="accent1">
              <a:lumMod val="60000"/>
              <a:lumOff val="4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pic>
        <p:nvPicPr>
          <p:cNvPr id="3112" name="Picture 40" descr="Consul - Official Image | Docker Hub">
            <a:extLst>
              <a:ext uri="{FF2B5EF4-FFF2-40B4-BE49-F238E27FC236}">
                <a16:creationId xmlns:a16="http://schemas.microsoft.com/office/drawing/2014/main" id="{1CE4B2AB-1BD5-4571-9E23-FA80B9686918}"/>
              </a:ext>
            </a:extLst>
          </p:cNvPr>
          <p:cNvPicPr>
            <a:picLocks noChangeAspect="1" noChangeArrowheads="1"/>
          </p:cNvPicPr>
          <p:nvPr/>
        </p:nvPicPr>
        <p:blipFill>
          <a:blip r:embed="rId3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21473" y="3563452"/>
            <a:ext cx="548640" cy="548640"/>
          </a:xfrm>
          <a:prstGeom prst="rect">
            <a:avLst/>
          </a:prstGeom>
          <a:noFill/>
          <a:extLst>
            <a:ext uri="{909E8E84-426E-40DD-AFC4-6F175D3DCCD1}">
              <a14:hiddenFill xmlns:a14="http://schemas.microsoft.com/office/drawing/2010/main">
                <a:solidFill>
                  <a:srgbClr val="FFFFFF"/>
                </a:solidFill>
              </a14:hiddenFill>
            </a:ext>
          </a:extLst>
        </p:spPr>
      </p:pic>
      <p:pic>
        <p:nvPicPr>
          <p:cNvPr id="3116" name="Picture 44" descr="Image result for terraform">
            <a:extLst>
              <a:ext uri="{FF2B5EF4-FFF2-40B4-BE49-F238E27FC236}">
                <a16:creationId xmlns:a16="http://schemas.microsoft.com/office/drawing/2014/main" id="{AB9A99DF-5401-4DE5-8080-6359BEF8B07F}"/>
              </a:ext>
            </a:extLst>
          </p:cNvPr>
          <p:cNvPicPr>
            <a:picLocks noChangeAspect="1" noChangeArrowheads="1"/>
          </p:cNvPicPr>
          <p:nvPr/>
        </p:nvPicPr>
        <p:blipFill>
          <a:blip r:embed="rId3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80432" y="4563391"/>
            <a:ext cx="640080" cy="480060"/>
          </a:xfrm>
          <a:prstGeom prst="rect">
            <a:avLst/>
          </a:prstGeom>
          <a:noFill/>
          <a:extLst>
            <a:ext uri="{909E8E84-426E-40DD-AFC4-6F175D3DCCD1}">
              <a14:hiddenFill xmlns:a14="http://schemas.microsoft.com/office/drawing/2010/main">
                <a:solidFill>
                  <a:srgbClr val="FFFFFF"/>
                </a:solidFill>
              </a14:hiddenFill>
            </a:ext>
          </a:extLst>
        </p:spPr>
      </p:pic>
      <p:pic>
        <p:nvPicPr>
          <p:cNvPr id="3118" name="Picture 46" descr="Image result for ansible">
            <a:extLst>
              <a:ext uri="{FF2B5EF4-FFF2-40B4-BE49-F238E27FC236}">
                <a16:creationId xmlns:a16="http://schemas.microsoft.com/office/drawing/2014/main" id="{428B177B-00E2-4344-8111-245628855281}"/>
              </a:ext>
            </a:extLst>
          </p:cNvPr>
          <p:cNvPicPr>
            <a:picLocks noChangeAspect="1" noChangeArrowheads="1"/>
          </p:cNvPicPr>
          <p:nvPr/>
        </p:nvPicPr>
        <p:blipFill>
          <a:blip r:embed="rId3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931046" y="4765820"/>
            <a:ext cx="457200" cy="563173"/>
          </a:xfrm>
          <a:prstGeom prst="rect">
            <a:avLst/>
          </a:prstGeom>
          <a:noFill/>
          <a:extLst>
            <a:ext uri="{909E8E84-426E-40DD-AFC4-6F175D3DCCD1}">
              <a14:hiddenFill xmlns:a14="http://schemas.microsoft.com/office/drawing/2010/main">
                <a:solidFill>
                  <a:srgbClr val="FFFFFF"/>
                </a:solidFill>
              </a14:hiddenFill>
            </a:ext>
          </a:extLst>
        </p:spPr>
      </p:pic>
      <p:pic>
        <p:nvPicPr>
          <p:cNvPr id="3120" name="Picture 48" descr="Image result for puppet">
            <a:extLst>
              <a:ext uri="{FF2B5EF4-FFF2-40B4-BE49-F238E27FC236}">
                <a16:creationId xmlns:a16="http://schemas.microsoft.com/office/drawing/2014/main" id="{E358A8EA-3AF6-4338-ADF8-41BAC1BFA071}"/>
              </a:ext>
            </a:extLst>
          </p:cNvPr>
          <p:cNvPicPr>
            <a:picLocks noChangeAspect="1" noChangeArrowheads="1"/>
          </p:cNvPicPr>
          <p:nvPr/>
        </p:nvPicPr>
        <p:blipFill>
          <a:blip r:embed="rId3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455704" y="4422879"/>
            <a:ext cx="914400" cy="320040"/>
          </a:xfrm>
          <a:prstGeom prst="rect">
            <a:avLst/>
          </a:prstGeom>
          <a:noFill/>
          <a:extLst>
            <a:ext uri="{909E8E84-426E-40DD-AFC4-6F175D3DCCD1}">
              <a14:hiddenFill xmlns:a14="http://schemas.microsoft.com/office/drawing/2010/main">
                <a:solidFill>
                  <a:srgbClr val="FFFFFF"/>
                </a:solidFill>
              </a14:hiddenFill>
            </a:ext>
          </a:extLst>
        </p:spPr>
      </p:pic>
      <p:pic>
        <p:nvPicPr>
          <p:cNvPr id="3122" name="Picture 50" descr="Image result for jenkins">
            <a:extLst>
              <a:ext uri="{FF2B5EF4-FFF2-40B4-BE49-F238E27FC236}">
                <a16:creationId xmlns:a16="http://schemas.microsoft.com/office/drawing/2014/main" id="{AC760034-A3BC-4CF5-B667-AF866AB3A9FB}"/>
              </a:ext>
            </a:extLst>
          </p:cNvPr>
          <p:cNvPicPr>
            <a:picLocks noChangeAspect="1" noChangeArrowheads="1"/>
          </p:cNvPicPr>
          <p:nvPr/>
        </p:nvPicPr>
        <p:blipFill rotWithShape="1">
          <a:blip r:embed="rId36">
            <a:clrChange>
              <a:clrFrom>
                <a:srgbClr val="FFFFFF"/>
              </a:clrFrom>
              <a:clrTo>
                <a:srgbClr val="FFFFFF">
                  <a:alpha val="0"/>
                </a:srgbClr>
              </a:clrTo>
            </a:clrChange>
            <a:extLst>
              <a:ext uri="{28A0092B-C50C-407E-A947-70E740481C1C}">
                <a14:useLocalDpi xmlns:a14="http://schemas.microsoft.com/office/drawing/2010/main" val="0"/>
              </a:ext>
            </a:extLst>
          </a:blip>
          <a:srcRect t="15824" b="15125"/>
          <a:stretch/>
        </p:blipFill>
        <p:spPr bwMode="auto">
          <a:xfrm>
            <a:off x="7414028" y="2810680"/>
            <a:ext cx="914400" cy="315698"/>
          </a:xfrm>
          <a:prstGeom prst="rect">
            <a:avLst/>
          </a:prstGeom>
          <a:noFill/>
          <a:extLst>
            <a:ext uri="{909E8E84-426E-40DD-AFC4-6F175D3DCCD1}">
              <a14:hiddenFill xmlns:a14="http://schemas.microsoft.com/office/drawing/2010/main">
                <a:solidFill>
                  <a:srgbClr val="FFFFFF"/>
                </a:solidFill>
              </a14:hiddenFill>
            </a:ext>
          </a:extLst>
        </p:spPr>
      </p:pic>
      <p:pic>
        <p:nvPicPr>
          <p:cNvPr id="3124" name="Picture 52" descr="Image result for maven">
            <a:extLst>
              <a:ext uri="{FF2B5EF4-FFF2-40B4-BE49-F238E27FC236}">
                <a16:creationId xmlns:a16="http://schemas.microsoft.com/office/drawing/2014/main" id="{9A6F1C92-D07B-4DAF-A415-AAAB1573DEBD}"/>
              </a:ext>
            </a:extLst>
          </p:cNvPr>
          <p:cNvPicPr>
            <a:picLocks noChangeAspect="1" noChangeArrowheads="1"/>
          </p:cNvPicPr>
          <p:nvPr/>
        </p:nvPicPr>
        <p:blipFill>
          <a:blip r:embed="rId3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518920" y="2736772"/>
            <a:ext cx="1005840" cy="251460"/>
          </a:xfrm>
          <a:prstGeom prst="rect">
            <a:avLst/>
          </a:prstGeom>
          <a:noFill/>
          <a:extLst>
            <a:ext uri="{909E8E84-426E-40DD-AFC4-6F175D3DCCD1}">
              <a14:hiddenFill xmlns:a14="http://schemas.microsoft.com/office/drawing/2010/main">
                <a:solidFill>
                  <a:srgbClr val="FFFFFF"/>
                </a:solidFill>
              </a14:hiddenFill>
            </a:ext>
          </a:extLst>
        </p:spPr>
      </p:pic>
      <p:pic>
        <p:nvPicPr>
          <p:cNvPr id="3126" name="Picture 54">
            <a:extLst>
              <a:ext uri="{FF2B5EF4-FFF2-40B4-BE49-F238E27FC236}">
                <a16:creationId xmlns:a16="http://schemas.microsoft.com/office/drawing/2014/main" id="{F3E382A5-C90A-4592-B7EA-38CA2A72C9FB}"/>
              </a:ext>
            </a:extLst>
          </p:cNvPr>
          <p:cNvPicPr>
            <a:picLocks noChangeAspect="1" noChangeArrowheads="1"/>
          </p:cNvPicPr>
          <p:nvPr/>
        </p:nvPicPr>
        <p:blipFill>
          <a:blip r:embed="rId3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07981" y="2080702"/>
            <a:ext cx="548640" cy="548640"/>
          </a:xfrm>
          <a:prstGeom prst="rect">
            <a:avLst/>
          </a:prstGeom>
          <a:noFill/>
          <a:extLst>
            <a:ext uri="{909E8E84-426E-40DD-AFC4-6F175D3DCCD1}">
              <a14:hiddenFill xmlns:a14="http://schemas.microsoft.com/office/drawing/2010/main">
                <a:solidFill>
                  <a:srgbClr val="FFFFFF"/>
                </a:solidFill>
              </a14:hiddenFill>
            </a:ext>
          </a:extLst>
        </p:spPr>
      </p:pic>
      <p:pic>
        <p:nvPicPr>
          <p:cNvPr id="3128" name="Picture 56" descr="Image result for bitbucket">
            <a:extLst>
              <a:ext uri="{FF2B5EF4-FFF2-40B4-BE49-F238E27FC236}">
                <a16:creationId xmlns:a16="http://schemas.microsoft.com/office/drawing/2014/main" id="{424F80B2-B220-4E11-AE69-C34CB6227C0C}"/>
              </a:ext>
            </a:extLst>
          </p:cNvPr>
          <p:cNvPicPr>
            <a:picLocks noChangeAspect="1" noChangeArrowheads="1"/>
          </p:cNvPicPr>
          <p:nvPr/>
        </p:nvPicPr>
        <p:blipFill>
          <a:blip r:embed="rId3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236988" y="2233868"/>
            <a:ext cx="1188720" cy="167257"/>
          </a:xfrm>
          <a:prstGeom prst="rect">
            <a:avLst/>
          </a:prstGeom>
          <a:noFill/>
          <a:extLst>
            <a:ext uri="{909E8E84-426E-40DD-AFC4-6F175D3DCCD1}">
              <a14:hiddenFill xmlns:a14="http://schemas.microsoft.com/office/drawing/2010/main">
                <a:solidFill>
                  <a:srgbClr val="FFFFFF"/>
                </a:solidFill>
              </a14:hiddenFill>
            </a:ext>
          </a:extLst>
        </p:spPr>
      </p:pic>
      <p:pic>
        <p:nvPicPr>
          <p:cNvPr id="3132" name="Picture 60" descr="Logos · Backstage Software Catalog and Developer Platform">
            <a:extLst>
              <a:ext uri="{FF2B5EF4-FFF2-40B4-BE49-F238E27FC236}">
                <a16:creationId xmlns:a16="http://schemas.microsoft.com/office/drawing/2014/main" id="{1F3F3713-A51D-4A8E-A8F1-2F3B4F8300D2}"/>
              </a:ext>
            </a:extLst>
          </p:cNvPr>
          <p:cNvPicPr>
            <a:picLocks noChangeAspect="1" noChangeArrowheads="1"/>
          </p:cNvPicPr>
          <p:nvPr/>
        </p:nvPicPr>
        <p:blipFill>
          <a:blip r:embed="rId4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98998" y="3194609"/>
            <a:ext cx="1005840" cy="221341"/>
          </a:xfrm>
          <a:prstGeom prst="rect">
            <a:avLst/>
          </a:prstGeom>
          <a:noFill/>
          <a:extLst>
            <a:ext uri="{909E8E84-426E-40DD-AFC4-6F175D3DCCD1}">
              <a14:hiddenFill xmlns:a14="http://schemas.microsoft.com/office/drawing/2010/main">
                <a:solidFill>
                  <a:srgbClr val="FFFFFF"/>
                </a:solidFill>
              </a14:hiddenFill>
            </a:ext>
          </a:extLst>
        </p:spPr>
      </p:pic>
      <p:pic>
        <p:nvPicPr>
          <p:cNvPr id="3134" name="Picture 62" descr="Neo4j - Wikipedia">
            <a:extLst>
              <a:ext uri="{FF2B5EF4-FFF2-40B4-BE49-F238E27FC236}">
                <a16:creationId xmlns:a16="http://schemas.microsoft.com/office/drawing/2014/main" id="{281C5690-D606-4F9E-9288-0D1748F1BD53}"/>
              </a:ext>
            </a:extLst>
          </p:cNvPr>
          <p:cNvPicPr>
            <a:picLocks noChangeAspect="1" noChangeArrowheads="1"/>
          </p:cNvPicPr>
          <p:nvPr/>
        </p:nvPicPr>
        <p:blipFill>
          <a:blip r:embed="rId4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32398" y="2787765"/>
            <a:ext cx="731520" cy="275067"/>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12">
            <a:extLst>
              <a:ext uri="{FF2B5EF4-FFF2-40B4-BE49-F238E27FC236}">
                <a16:creationId xmlns:a16="http://schemas.microsoft.com/office/drawing/2014/main" id="{AEC22E40-9E9F-4CE0-A4C6-6F83F4B4BCE1}"/>
              </a:ext>
            </a:extLst>
          </p:cNvPr>
          <p:cNvPicPr>
            <a:picLocks noChangeAspect="1" noChangeArrowheads="1"/>
          </p:cNvPicPr>
          <p:nvPr/>
        </p:nvPicPr>
        <p:blipFill>
          <a:blip r:embed="rId4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9240" y="3840786"/>
            <a:ext cx="457200" cy="452176"/>
          </a:xfrm>
          <a:prstGeom prst="rect">
            <a:avLst/>
          </a:prstGeom>
          <a:noFill/>
          <a:extLst>
            <a:ext uri="{909E8E84-426E-40DD-AFC4-6F175D3DCCD1}">
              <a14:hiddenFill xmlns:a14="http://schemas.microsoft.com/office/drawing/2010/main">
                <a:solidFill>
                  <a:srgbClr val="FFFFFF"/>
                </a:solidFill>
              </a14:hiddenFill>
            </a:ext>
          </a:extLst>
        </p:spPr>
      </p:pic>
      <p:pic>
        <p:nvPicPr>
          <p:cNvPr id="3136" name="Picture 64" descr="Grafana - Wikipedia">
            <a:extLst>
              <a:ext uri="{FF2B5EF4-FFF2-40B4-BE49-F238E27FC236}">
                <a16:creationId xmlns:a16="http://schemas.microsoft.com/office/drawing/2014/main" id="{BC7804C3-B57A-441C-9F48-3CF25C092E29}"/>
              </a:ext>
            </a:extLst>
          </p:cNvPr>
          <p:cNvPicPr>
            <a:picLocks noChangeAspect="1" noChangeArrowheads="1"/>
          </p:cNvPicPr>
          <p:nvPr/>
        </p:nvPicPr>
        <p:blipFill>
          <a:blip r:embed="rId4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116858" y="3898184"/>
            <a:ext cx="457200" cy="464949"/>
          </a:xfrm>
          <a:prstGeom prst="rect">
            <a:avLst/>
          </a:prstGeom>
          <a:noFill/>
          <a:extLst>
            <a:ext uri="{909E8E84-426E-40DD-AFC4-6F175D3DCCD1}">
              <a14:hiddenFill xmlns:a14="http://schemas.microsoft.com/office/drawing/2010/main">
                <a:solidFill>
                  <a:srgbClr val="FFFFFF"/>
                </a:solidFill>
              </a14:hiddenFill>
            </a:ext>
          </a:extLst>
        </p:spPr>
      </p:pic>
      <p:pic>
        <p:nvPicPr>
          <p:cNvPr id="3138" name="Picture 66" descr="Free and Open Search: The Creators of Elasticsearch, ELK &amp; Kibana | Elastic">
            <a:extLst>
              <a:ext uri="{FF2B5EF4-FFF2-40B4-BE49-F238E27FC236}">
                <a16:creationId xmlns:a16="http://schemas.microsoft.com/office/drawing/2014/main" id="{3F802DAD-6077-43CB-978D-36AE91744CA1}"/>
              </a:ext>
            </a:extLst>
          </p:cNvPr>
          <p:cNvPicPr>
            <a:picLocks noChangeAspect="1" noChangeArrowheads="1"/>
          </p:cNvPicPr>
          <p:nvPr/>
        </p:nvPicPr>
        <p:blipFill>
          <a:blip r:embed="rId4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721178" y="3963320"/>
            <a:ext cx="914400" cy="314960"/>
          </a:xfrm>
          <a:prstGeom prst="rect">
            <a:avLst/>
          </a:prstGeom>
          <a:noFill/>
          <a:extLst>
            <a:ext uri="{909E8E84-426E-40DD-AFC4-6F175D3DCCD1}">
              <a14:hiddenFill xmlns:a14="http://schemas.microsoft.com/office/drawing/2010/main">
                <a:solidFill>
                  <a:srgbClr val="FFFFFF"/>
                </a:solidFill>
              </a14:hiddenFill>
            </a:ext>
          </a:extLst>
        </p:spPr>
      </p:pic>
      <p:pic>
        <p:nvPicPr>
          <p:cNvPr id="25" name="Graphic 24" descr="Programmer male with solid fill">
            <a:extLst>
              <a:ext uri="{FF2B5EF4-FFF2-40B4-BE49-F238E27FC236}">
                <a16:creationId xmlns:a16="http://schemas.microsoft.com/office/drawing/2014/main" id="{9487E1BB-A07A-46F7-8DC5-4009C495C43C}"/>
              </a:ext>
            </a:extLst>
          </p:cNvPr>
          <p:cNvPicPr>
            <a:picLocks noChangeAspect="1"/>
          </p:cNvPicPr>
          <p:nvPr/>
        </p:nvPicPr>
        <p:blipFill>
          <a:blip r:embed="rId45">
            <a:extLst>
              <a:ext uri="{28A0092B-C50C-407E-A947-70E740481C1C}">
                <a14:useLocalDpi xmlns:a14="http://schemas.microsoft.com/office/drawing/2010/main" val="0"/>
              </a:ext>
              <a:ext uri="{96DAC541-7B7A-43D3-8B79-37D633B846F1}">
                <asvg:svgBlip xmlns:asvg="http://schemas.microsoft.com/office/drawing/2016/SVG/main" r:embed="rId46"/>
              </a:ext>
            </a:extLst>
          </a:blip>
          <a:stretch>
            <a:fillRect/>
          </a:stretch>
        </p:blipFill>
        <p:spPr>
          <a:xfrm>
            <a:off x="7133661" y="1100340"/>
            <a:ext cx="548640" cy="548640"/>
          </a:xfrm>
          <a:prstGeom prst="rect">
            <a:avLst/>
          </a:prstGeom>
        </p:spPr>
      </p:pic>
      <p:pic>
        <p:nvPicPr>
          <p:cNvPr id="70" name="Picture 16" descr="OpenZipkin logo">
            <a:extLst>
              <a:ext uri="{FF2B5EF4-FFF2-40B4-BE49-F238E27FC236}">
                <a16:creationId xmlns:a16="http://schemas.microsoft.com/office/drawing/2014/main" id="{2CD916D3-353E-4E39-A3B1-95DE70C8BBA9}"/>
              </a:ext>
            </a:extLst>
          </p:cNvPr>
          <p:cNvPicPr>
            <a:picLocks noChangeAspect="1" noChangeArrowheads="1"/>
          </p:cNvPicPr>
          <p:nvPr/>
        </p:nvPicPr>
        <p:blipFill>
          <a:blip r:embed="rId4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98998" y="4525293"/>
            <a:ext cx="731520" cy="435252"/>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a:extLst>
              <a:ext uri="{FF2B5EF4-FFF2-40B4-BE49-F238E27FC236}">
                <a16:creationId xmlns:a16="http://schemas.microsoft.com/office/drawing/2014/main" id="{ED75EC5C-CE76-47BC-9990-FF6D7607FC0A}"/>
              </a:ext>
            </a:extLst>
          </p:cNvPr>
          <p:cNvPicPr>
            <a:picLocks noChangeAspect="1"/>
          </p:cNvPicPr>
          <p:nvPr/>
        </p:nvPicPr>
        <p:blipFill>
          <a:blip r:embed="rId48">
            <a:extLst>
              <a:ext uri="{28A0092B-C50C-407E-A947-70E740481C1C}">
                <a14:useLocalDpi xmlns:a14="http://schemas.microsoft.com/office/drawing/2010/main" val="0"/>
              </a:ext>
            </a:extLst>
          </a:blip>
          <a:stretch>
            <a:fillRect/>
          </a:stretch>
        </p:blipFill>
        <p:spPr>
          <a:xfrm>
            <a:off x="7393158" y="4529101"/>
            <a:ext cx="548640" cy="548640"/>
          </a:xfrm>
          <a:prstGeom prst="rect">
            <a:avLst/>
          </a:prstGeom>
        </p:spPr>
      </p:pic>
      <p:pic>
        <p:nvPicPr>
          <p:cNvPr id="3140" name="Picture 68" descr="Apache Flink - Wikipedia">
            <a:extLst>
              <a:ext uri="{FF2B5EF4-FFF2-40B4-BE49-F238E27FC236}">
                <a16:creationId xmlns:a16="http://schemas.microsoft.com/office/drawing/2014/main" id="{8AD8DB02-9B11-49EA-A2A4-54948BEC32F2}"/>
              </a:ext>
            </a:extLst>
          </p:cNvPr>
          <p:cNvPicPr>
            <a:picLocks noChangeAspect="1" noChangeArrowheads="1"/>
          </p:cNvPicPr>
          <p:nvPr/>
        </p:nvPicPr>
        <p:blipFill>
          <a:blip r:embed="rId4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65607" y="4029252"/>
            <a:ext cx="731520" cy="360063"/>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30" descr="Image result for gcp">
            <a:extLst>
              <a:ext uri="{FF2B5EF4-FFF2-40B4-BE49-F238E27FC236}">
                <a16:creationId xmlns:a16="http://schemas.microsoft.com/office/drawing/2014/main" id="{C80AAC7D-A650-4458-9422-546110D5A376}"/>
              </a:ext>
            </a:extLst>
          </p:cNvPr>
          <p:cNvPicPr>
            <a:picLocks noChangeAspect="1" noChangeArrowheads="1"/>
          </p:cNvPicPr>
          <p:nvPr/>
        </p:nvPicPr>
        <p:blipFill>
          <a:blip r:embed="rId2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617760" y="0"/>
            <a:ext cx="548640" cy="548640"/>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57E18008-7331-4256-B425-4986BE414195}"/>
              </a:ext>
            </a:extLst>
          </p:cNvPr>
          <p:cNvSpPr>
            <a:spLocks noGrp="1"/>
          </p:cNvSpPr>
          <p:nvPr>
            <p:ph type="sldNum" sz="quarter" idx="2"/>
          </p:nvPr>
        </p:nvSpPr>
        <p:spPr/>
        <p:txBody>
          <a:bodyPr/>
          <a:lstStyle/>
          <a:p>
            <a:fld id="{DB0A2B32-72D9-4ED0-9682-8D0082D9B020}" type="slidenum">
              <a:rPr lang="en-US" smtClean="0"/>
              <a:t>5</a:t>
            </a:fld>
            <a:endParaRPr lang="en-US"/>
          </a:p>
        </p:txBody>
      </p:sp>
    </p:spTree>
    <p:extLst>
      <p:ext uri="{BB962C8B-B14F-4D97-AF65-F5344CB8AC3E}">
        <p14:creationId xmlns:p14="http://schemas.microsoft.com/office/powerpoint/2010/main" val="2638098058"/>
      </p:ext>
    </p:extLst>
  </p:cSld>
  <p:clrMapOvr>
    <a:masterClrMapping/>
  </p:clrMapOvr>
  <p:transition spd="med"/>
</p:sld>
</file>

<file path=ppt/theme/theme1.xml><?xml version="1.0" encoding="utf-8"?>
<a:theme xmlns:a="http://schemas.openxmlformats.org/drawingml/2006/main" name="Infosys Navigate Your Next">
  <a:themeElements>
    <a:clrScheme name="Infosys Template 1">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Infosys Template 1">
      <a:majorFont>
        <a:latin typeface="Helvetica"/>
        <a:ea typeface="Helvetica"/>
        <a:cs typeface="Helvetica"/>
      </a:majorFont>
      <a:minorFont>
        <a:latin typeface="Calibri"/>
        <a:ea typeface="Calibri"/>
        <a:cs typeface="Calibri"/>
      </a:minorFont>
    </a:fontScheme>
    <a:fmtScheme name="Infosys Template 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199DD"/>
        </a:solidFill>
        <a:ln w="25400" cap="flat">
          <a:noFill/>
          <a:prstDash val="solid"/>
          <a:round/>
        </a:ln>
        <a:effectLst/>
        <a:sp3d/>
      </a:spPr>
      <a:bodyPr rot="0" spcFirstLastPara="1" vertOverflow="overflow" horzOverflow="overflow" vert="horz" wrap="square" lIns="45719" tIns="45719" rIns="45719" bIns="45719" numCol="1" spcCol="38100" rtlCol="0" anchor="ctr">
        <a:no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Infosys Navigate Your Next" id="{78CBB393-B177-46B9-9E8E-190DF8F677DE}" vid="{31BDAA50-0C34-4DA3-BC93-858251A3DB7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479BFD4D142AB47A353FAEE8057605F" ma:contentTypeVersion="2" ma:contentTypeDescription="Create a new document." ma:contentTypeScope="" ma:versionID="54f98fb7801ee8053fe8569e7ebde92a">
  <xsd:schema xmlns:xsd="http://www.w3.org/2001/XMLSchema" xmlns:xs="http://www.w3.org/2001/XMLSchema" xmlns:p="http://schemas.microsoft.com/office/2006/metadata/properties" xmlns:ns2="72898927-66fd-4222-9d6a-63c0d06c4992" targetNamespace="http://schemas.microsoft.com/office/2006/metadata/properties" ma:root="true" ma:fieldsID="1829dadc282d20cd81daa4d8ac457371" ns2:_="">
    <xsd:import namespace="72898927-66fd-4222-9d6a-63c0d06c499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2898927-66fd-4222-9d6a-63c0d06c499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2D7E1AC-FB3C-44B0-9D4B-5C3149F9E4AA}">
  <ds:schemaRefs>
    <ds:schemaRef ds:uri="http://www.w3.org/XML/1998/namespace"/>
    <ds:schemaRef ds:uri="http://purl.org/dc/elements/1.1/"/>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72898927-66fd-4222-9d6a-63c0d06c4992"/>
    <ds:schemaRef ds:uri="http://purl.org/dc/dcmitype/"/>
    <ds:schemaRef ds:uri="http://purl.org/dc/terms/"/>
  </ds:schemaRefs>
</ds:datastoreItem>
</file>

<file path=customXml/itemProps2.xml><?xml version="1.0" encoding="utf-8"?>
<ds:datastoreItem xmlns:ds="http://schemas.openxmlformats.org/officeDocument/2006/customXml" ds:itemID="{78F3039F-0274-4332-84FA-325D7CBB351B}">
  <ds:schemaRefs>
    <ds:schemaRef ds:uri="http://schemas.microsoft.com/sharepoint/v3/contenttype/forms"/>
  </ds:schemaRefs>
</ds:datastoreItem>
</file>

<file path=customXml/itemProps3.xml><?xml version="1.0" encoding="utf-8"?>
<ds:datastoreItem xmlns:ds="http://schemas.openxmlformats.org/officeDocument/2006/customXml" ds:itemID="{C9822644-2906-4698-BB95-780C051292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2898927-66fd-4222-9d6a-63c0d06c49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Infosys Navigate Your Next</Template>
  <TotalTime>1633</TotalTime>
  <Words>310</Words>
  <Application>Microsoft Office PowerPoint</Application>
  <PresentationFormat>Widescreen</PresentationFormat>
  <Paragraphs>59</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Infosys Navigate Your Next</vt:lpstr>
      <vt:lpstr>Portfolio realization for modern enterprises</vt:lpstr>
      <vt:lpstr>Modern enterprises need to</vt:lpstr>
      <vt:lpstr>What is the right mindset to adopt in realization of the portfolios?</vt:lpstr>
      <vt:lpstr>Building systems to support real-time business, in product centric way</vt:lpstr>
      <vt:lpstr>Roles in the digital native organization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Madhanraj Jeyapragasam</dc:creator>
  <cp:lastModifiedBy>Madhanraj Jeyapragasam</cp:lastModifiedBy>
  <cp:revision>563</cp:revision>
  <dcterms:created xsi:type="dcterms:W3CDTF">2022-07-27T04:53:45Z</dcterms:created>
  <dcterms:modified xsi:type="dcterms:W3CDTF">2022-07-29T10:47:16Z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0819fa7-4367-4500-ba88-dd630d977609_Enabled">
    <vt:lpwstr>true</vt:lpwstr>
  </property>
  <property fmtid="{D5CDD505-2E9C-101B-9397-08002B2CF9AE}" pid="3" name="MSIP_Label_a0819fa7-4367-4500-ba88-dd630d977609_SetDate">
    <vt:lpwstr>2022-07-27T04:53:45Z</vt:lpwstr>
  </property>
  <property fmtid="{D5CDD505-2E9C-101B-9397-08002B2CF9AE}" pid="4" name="MSIP_Label_a0819fa7-4367-4500-ba88-dd630d977609_Method">
    <vt:lpwstr>Standard</vt:lpwstr>
  </property>
  <property fmtid="{D5CDD505-2E9C-101B-9397-08002B2CF9AE}" pid="5" name="MSIP_Label_a0819fa7-4367-4500-ba88-dd630d977609_Name">
    <vt:lpwstr>a0819fa7-4367-4500-ba88-dd630d977609</vt:lpwstr>
  </property>
  <property fmtid="{D5CDD505-2E9C-101B-9397-08002B2CF9AE}" pid="6" name="MSIP_Label_a0819fa7-4367-4500-ba88-dd630d977609_SiteId">
    <vt:lpwstr>63ce7d59-2f3e-42cd-a8cc-be764cff5eb6</vt:lpwstr>
  </property>
  <property fmtid="{D5CDD505-2E9C-101B-9397-08002B2CF9AE}" pid="7" name="MSIP_Label_a0819fa7-4367-4500-ba88-dd630d977609_ActionId">
    <vt:lpwstr>efaf7788-b090-4b70-82dd-3d48da0406e0</vt:lpwstr>
  </property>
  <property fmtid="{D5CDD505-2E9C-101B-9397-08002B2CF9AE}" pid="8" name="MSIP_Label_a0819fa7-4367-4500-ba88-dd630d977609_ContentBits">
    <vt:lpwstr>0</vt:lpwstr>
  </property>
  <property fmtid="{D5CDD505-2E9C-101B-9397-08002B2CF9AE}" pid="9" name="ContentTypeId">
    <vt:lpwstr>0x0101006479BFD4D142AB47A353FAEE8057605F</vt:lpwstr>
  </property>
</Properties>
</file>

<file path=docProps/thumbnail.jpeg>
</file>